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2" r:id="rId6"/>
    <p:sldId id="291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287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3DD"/>
    <a:srgbClr val="3986F7"/>
    <a:srgbClr val="5D3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12A12-AA33-46E9-A1EE-2FF2C3186D65}" v="516" dt="2023-11-27T13:52:37.947"/>
    <p1510:client id="{ED81C928-3D42-4596-BE8F-5821B07DF87F}" v="22" vWet="26" dt="2023-11-27T13:17:08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c. RNDr. Ľubomír Šnajder PhD." userId="78b91d0d-1adb-4e95-969e-4880d6320f33" providerId="ADAL" clId="{02312A12-AA33-46E9-A1EE-2FF2C3186D65}"/>
    <pc:docChg chg="undo custSel modSld">
      <pc:chgData name="doc. RNDr. Ľubomír Šnajder PhD." userId="78b91d0d-1adb-4e95-969e-4880d6320f33" providerId="ADAL" clId="{02312A12-AA33-46E9-A1EE-2FF2C3186D65}" dt="2023-11-27T13:49:15.094" v="504" actId="20577"/>
      <pc:docMkLst>
        <pc:docMk/>
      </pc:docMkLst>
      <pc:sldChg chg="modSp mod">
        <pc:chgData name="doc. RNDr. Ľubomír Šnajder PhD." userId="78b91d0d-1adb-4e95-969e-4880d6320f33" providerId="ADAL" clId="{02312A12-AA33-46E9-A1EE-2FF2C3186D65}" dt="2023-11-27T13:18:24.663" v="50" actId="113"/>
        <pc:sldMkLst>
          <pc:docMk/>
          <pc:sldMk cId="1991158178" sldId="287"/>
        </pc:sldMkLst>
        <pc:spChg chg="mod">
          <ac:chgData name="doc. RNDr. Ľubomír Šnajder PhD." userId="78b91d0d-1adb-4e95-969e-4880d6320f33" providerId="ADAL" clId="{02312A12-AA33-46E9-A1EE-2FF2C3186D65}" dt="2023-11-27T13:18:24.663" v="50" actId="113"/>
          <ac:spMkLst>
            <pc:docMk/>
            <pc:sldMk cId="1991158178" sldId="287"/>
            <ac:spMk id="3" creationId="{00000000-0000-0000-0000-000000000000}"/>
          </ac:spMkLst>
        </pc:spChg>
      </pc:sldChg>
      <pc:sldChg chg="modSp mod">
        <pc:chgData name="doc. RNDr. Ľubomír Šnajder PhD." userId="78b91d0d-1adb-4e95-969e-4880d6320f33" providerId="ADAL" clId="{02312A12-AA33-46E9-A1EE-2FF2C3186D65}" dt="2023-11-27T13:32:16.358" v="242" actId="20577"/>
        <pc:sldMkLst>
          <pc:docMk/>
          <pc:sldMk cId="2848128109" sldId="296"/>
        </pc:sldMkLst>
        <pc:spChg chg="mod">
          <ac:chgData name="doc. RNDr. Ľubomír Šnajder PhD." userId="78b91d0d-1adb-4e95-969e-4880d6320f33" providerId="ADAL" clId="{02312A12-AA33-46E9-A1EE-2FF2C3186D65}" dt="2023-11-27T13:32:16.358" v="242" actId="20577"/>
          <ac:spMkLst>
            <pc:docMk/>
            <pc:sldMk cId="2848128109" sldId="296"/>
            <ac:spMk id="3" creationId="{E3DD01FC-05AD-4C21-94C7-5AFD5F6346AE}"/>
          </ac:spMkLst>
        </pc:spChg>
      </pc:sldChg>
      <pc:sldChg chg="modSp mod">
        <pc:chgData name="doc. RNDr. Ľubomír Šnajder PhD." userId="78b91d0d-1adb-4e95-969e-4880d6320f33" providerId="ADAL" clId="{02312A12-AA33-46E9-A1EE-2FF2C3186D65}" dt="2023-11-27T13:49:15.094" v="504" actId="20577"/>
        <pc:sldMkLst>
          <pc:docMk/>
          <pc:sldMk cId="123420494" sldId="297"/>
        </pc:sldMkLst>
        <pc:spChg chg="mod">
          <ac:chgData name="doc. RNDr. Ľubomír Šnajder PhD." userId="78b91d0d-1adb-4e95-969e-4880d6320f33" providerId="ADAL" clId="{02312A12-AA33-46E9-A1EE-2FF2C3186D65}" dt="2023-11-27T13:49:15.094" v="504" actId="20577"/>
          <ac:spMkLst>
            <pc:docMk/>
            <pc:sldMk cId="123420494" sldId="297"/>
            <ac:spMk id="3" creationId="{3202DA5A-3234-A59E-3DC7-E45CE8AF72C9}"/>
          </ac:spMkLst>
        </pc:spChg>
      </pc:sldChg>
      <pc:sldChg chg="modSp mod">
        <pc:chgData name="doc. RNDr. Ľubomír Šnajder PhD." userId="78b91d0d-1adb-4e95-969e-4880d6320f33" providerId="ADAL" clId="{02312A12-AA33-46E9-A1EE-2FF2C3186D65}" dt="2023-11-27T13:38:47.629" v="418"/>
        <pc:sldMkLst>
          <pc:docMk/>
          <pc:sldMk cId="2557739161" sldId="298"/>
        </pc:sldMkLst>
        <pc:spChg chg="mod">
          <ac:chgData name="doc. RNDr. Ľubomír Šnajder PhD." userId="78b91d0d-1adb-4e95-969e-4880d6320f33" providerId="ADAL" clId="{02312A12-AA33-46E9-A1EE-2FF2C3186D65}" dt="2023-11-27T13:38:47.629" v="418"/>
          <ac:spMkLst>
            <pc:docMk/>
            <pc:sldMk cId="2557739161" sldId="298"/>
            <ac:spMk id="3" creationId="{3202DA5A-3234-A59E-3DC7-E45CE8AF72C9}"/>
          </ac:spMkLst>
        </pc:spChg>
      </pc:sldChg>
      <pc:sldChg chg="modSp mod">
        <pc:chgData name="doc. RNDr. Ľubomír Šnajder PhD." userId="78b91d0d-1adb-4e95-969e-4880d6320f33" providerId="ADAL" clId="{02312A12-AA33-46E9-A1EE-2FF2C3186D65}" dt="2023-11-27T13:48:17.177" v="502"/>
        <pc:sldMkLst>
          <pc:docMk/>
          <pc:sldMk cId="2983361988" sldId="299"/>
        </pc:sldMkLst>
        <pc:spChg chg="mod">
          <ac:chgData name="doc. RNDr. Ľubomír Šnajder PhD." userId="78b91d0d-1adb-4e95-969e-4880d6320f33" providerId="ADAL" clId="{02312A12-AA33-46E9-A1EE-2FF2C3186D65}" dt="2023-11-27T13:34:00.803" v="280" actId="6549"/>
          <ac:spMkLst>
            <pc:docMk/>
            <pc:sldMk cId="2983361988" sldId="299"/>
            <ac:spMk id="2" creationId="{1E66A607-3F0E-E9BC-BB5C-493962D090E7}"/>
          </ac:spMkLst>
        </pc:spChg>
        <pc:spChg chg="mod">
          <ac:chgData name="doc. RNDr. Ľubomír Šnajder PhD." userId="78b91d0d-1adb-4e95-969e-4880d6320f33" providerId="ADAL" clId="{02312A12-AA33-46E9-A1EE-2FF2C3186D65}" dt="2023-11-27T13:48:17.177" v="502"/>
          <ac:spMkLst>
            <pc:docMk/>
            <pc:sldMk cId="2983361988" sldId="299"/>
            <ac:spMk id="3" creationId="{3202DA5A-3234-A59E-3DC7-E45CE8AF72C9}"/>
          </ac:spMkLst>
        </pc:spChg>
      </pc:sldChg>
    </pc:docChg>
  </pc:docChgLst>
  <pc:docChgLst>
    <pc:chgData name="doc. RNDr. Ľubomír Šnajder PhD." userId="78b91d0d-1adb-4e95-969e-4880d6320f33" providerId="ADAL" clId="{ED81C928-3D42-4596-BE8F-5821B07DF87F}"/>
    <pc:docChg chg="undo custSel addSld delSld modSld sldOrd">
      <pc:chgData name="doc. RNDr. Ľubomír Šnajder PhD." userId="78b91d0d-1adb-4e95-969e-4880d6320f33" providerId="ADAL" clId="{ED81C928-3D42-4596-BE8F-5821B07DF87F}" dt="2023-11-27T10:49:19.436" v="844" actId="20577"/>
      <pc:docMkLst>
        <pc:docMk/>
      </pc:docMkLst>
      <pc:sldChg chg="addSp delSp modSp mod setBg">
        <pc:chgData name="doc. RNDr. Ľubomír Šnajder PhD." userId="78b91d0d-1adb-4e95-969e-4880d6320f33" providerId="ADAL" clId="{ED81C928-3D42-4596-BE8F-5821B07DF87F}" dt="2023-11-26T23:06:24.585" v="72"/>
        <pc:sldMkLst>
          <pc:docMk/>
          <pc:sldMk cId="394693472" sldId="256"/>
        </pc:sldMkLst>
        <pc:spChg chg="mod">
          <ac:chgData name="doc. RNDr. Ľubomír Šnajder PhD." userId="78b91d0d-1adb-4e95-969e-4880d6320f33" providerId="ADAL" clId="{ED81C928-3D42-4596-BE8F-5821B07DF87F}" dt="2023-11-26T23:04:30.150" v="60" actId="26606"/>
          <ac:spMkLst>
            <pc:docMk/>
            <pc:sldMk cId="394693472" sldId="256"/>
            <ac:spMk id="2" creationId="{00000000-0000-0000-0000-000000000000}"/>
          </ac:spMkLst>
        </pc:spChg>
        <pc:spChg chg="mod">
          <ac:chgData name="doc. RNDr. Ľubomír Šnajder PhD." userId="78b91d0d-1adb-4e95-969e-4880d6320f33" providerId="ADAL" clId="{ED81C928-3D42-4596-BE8F-5821B07DF87F}" dt="2023-11-26T23:04:30.150" v="60" actId="26606"/>
          <ac:spMkLst>
            <pc:docMk/>
            <pc:sldMk cId="394693472" sldId="256"/>
            <ac:spMk id="3" creationId="{00000000-0000-0000-0000-000000000000}"/>
          </ac:spMkLst>
        </pc:spChg>
        <pc:spChg chg="add">
          <ac:chgData name="doc. RNDr. Ľubomír Šnajder PhD." userId="78b91d0d-1adb-4e95-969e-4880d6320f33" providerId="ADAL" clId="{ED81C928-3D42-4596-BE8F-5821B07DF87F}" dt="2023-11-26T23:04:30.150" v="60" actId="26606"/>
          <ac:spMkLst>
            <pc:docMk/>
            <pc:sldMk cId="394693472" sldId="256"/>
            <ac:spMk id="14" creationId="{337940BB-FBC4-492E-BD92-3B7B914D0EAE}"/>
          </ac:spMkLst>
        </pc:spChg>
        <pc:spChg chg="add">
          <ac:chgData name="doc. RNDr. Ľubomír Šnajder PhD." userId="78b91d0d-1adb-4e95-969e-4880d6320f33" providerId="ADAL" clId="{ED81C928-3D42-4596-BE8F-5821B07DF87F}" dt="2023-11-26T23:04:30.150" v="60" actId="26606"/>
          <ac:spMkLst>
            <pc:docMk/>
            <pc:sldMk cId="394693472" sldId="256"/>
            <ac:spMk id="16" creationId="{3FCFB1DE-0B7E-48CC-BA90-B2AB0889F9D6}"/>
          </ac:spMkLst>
        </pc:spChg>
        <pc:picChg chg="del">
          <ac:chgData name="doc. RNDr. Ľubomír Šnajder PhD." userId="78b91d0d-1adb-4e95-969e-4880d6320f33" providerId="ADAL" clId="{ED81C928-3D42-4596-BE8F-5821B07DF87F}" dt="2023-11-26T23:03:40.699" v="9" actId="478"/>
          <ac:picMkLst>
            <pc:docMk/>
            <pc:sldMk cId="394693472" sldId="256"/>
            <ac:picMk id="5" creationId="{00000000-0000-0000-0000-000000000000}"/>
          </ac:picMkLst>
        </pc:picChg>
        <pc:picChg chg="del">
          <ac:chgData name="doc. RNDr. Ľubomír Šnajder PhD." userId="78b91d0d-1adb-4e95-969e-4880d6320f33" providerId="ADAL" clId="{ED81C928-3D42-4596-BE8F-5821B07DF87F}" dt="2023-11-26T23:03:41.904" v="10" actId="478"/>
          <ac:picMkLst>
            <pc:docMk/>
            <pc:sldMk cId="394693472" sldId="256"/>
            <ac:picMk id="6" creationId="{00000000-0000-0000-0000-000000000000}"/>
          </ac:picMkLst>
        </pc:picChg>
        <pc:picChg chg="del">
          <ac:chgData name="doc. RNDr. Ľubomír Šnajder PhD." userId="78b91d0d-1adb-4e95-969e-4880d6320f33" providerId="ADAL" clId="{ED81C928-3D42-4596-BE8F-5821B07DF87F}" dt="2023-11-26T23:03:42.327" v="11" actId="478"/>
          <ac:picMkLst>
            <pc:docMk/>
            <pc:sldMk cId="394693472" sldId="256"/>
            <ac:picMk id="7" creationId="{00000000-0000-0000-0000-000000000000}"/>
          </ac:picMkLst>
        </pc:picChg>
        <pc:picChg chg="del">
          <ac:chgData name="doc. RNDr. Ľubomír Šnajder PhD." userId="78b91d0d-1adb-4e95-969e-4880d6320f33" providerId="ADAL" clId="{ED81C928-3D42-4596-BE8F-5821B07DF87F}" dt="2023-11-26T23:03:43.238" v="12" actId="478"/>
          <ac:picMkLst>
            <pc:docMk/>
            <pc:sldMk cId="394693472" sldId="256"/>
            <ac:picMk id="8" creationId="{00000000-0000-0000-0000-000000000000}"/>
          </ac:picMkLst>
        </pc:picChg>
        <pc:picChg chg="add mod">
          <ac:chgData name="doc. RNDr. Ľubomír Šnajder PhD." userId="78b91d0d-1adb-4e95-969e-4880d6320f33" providerId="ADAL" clId="{ED81C928-3D42-4596-BE8F-5821B07DF87F}" dt="2023-11-26T23:05:28.879" v="70" actId="14100"/>
          <ac:picMkLst>
            <pc:docMk/>
            <pc:sldMk cId="394693472" sldId="256"/>
            <ac:picMk id="9" creationId="{7A37AF79-CC15-A1A5-C069-73B100C09685}"/>
          </ac:picMkLst>
        </pc:picChg>
        <pc:picChg chg="add del mod">
          <ac:chgData name="doc. RNDr. Ľubomír Šnajder PhD." userId="78b91d0d-1adb-4e95-969e-4880d6320f33" providerId="ADAL" clId="{ED81C928-3D42-4596-BE8F-5821B07DF87F}" dt="2023-11-26T23:05:26.793" v="69" actId="22"/>
          <ac:picMkLst>
            <pc:docMk/>
            <pc:sldMk cId="394693472" sldId="256"/>
            <ac:picMk id="11" creationId="{24EC7DD6-7CDF-B9FC-319A-1382C4F80082}"/>
          </ac:picMkLst>
        </pc:picChg>
        <pc:picChg chg="add del mod">
          <ac:chgData name="doc. RNDr. Ľubomír Šnajder PhD." userId="78b91d0d-1adb-4e95-969e-4880d6320f33" providerId="ADAL" clId="{ED81C928-3D42-4596-BE8F-5821B07DF87F}" dt="2023-11-26T23:05:25.695" v="67" actId="22"/>
          <ac:picMkLst>
            <pc:docMk/>
            <pc:sldMk cId="394693472" sldId="256"/>
            <ac:picMk id="13" creationId="{487893DB-98C3-9170-D9A6-26C1F8B993A6}"/>
          </ac:picMkLst>
        </pc:picChg>
      </pc:sldChg>
      <pc:sldChg chg="delSp modSp del mod">
        <pc:chgData name="doc. RNDr. Ľubomír Šnajder PhD." userId="78b91d0d-1adb-4e95-969e-4880d6320f33" providerId="ADAL" clId="{ED81C928-3D42-4596-BE8F-5821B07DF87F}" dt="2023-11-27T10:36:35.334" v="764" actId="47"/>
        <pc:sldMkLst>
          <pc:docMk/>
          <pc:sldMk cId="4004292872" sldId="273"/>
        </pc:sldMkLst>
        <pc:spChg chg="mod">
          <ac:chgData name="doc. RNDr. Ľubomír Šnajder PhD." userId="78b91d0d-1adb-4e95-969e-4880d6320f33" providerId="ADAL" clId="{ED81C928-3D42-4596-BE8F-5821B07DF87F}" dt="2023-11-27T10:35:34.371" v="760" actId="21"/>
          <ac:spMkLst>
            <pc:docMk/>
            <pc:sldMk cId="4004292872" sldId="273"/>
            <ac:spMk id="3" creationId="{00000000-0000-0000-0000-000000000000}"/>
          </ac:spMkLst>
        </pc:spChg>
        <pc:picChg chg="del">
          <ac:chgData name="doc. RNDr. Ľubomír Šnajder PhD." userId="78b91d0d-1adb-4e95-969e-4880d6320f33" providerId="ADAL" clId="{ED81C928-3D42-4596-BE8F-5821B07DF87F}" dt="2023-11-27T00:10:05.454" v="672" actId="21"/>
          <ac:picMkLst>
            <pc:docMk/>
            <pc:sldMk cId="4004292872" sldId="273"/>
            <ac:picMk id="6" creationId="{00000000-0000-0000-0000-000000000000}"/>
          </ac:picMkLst>
        </pc:picChg>
      </pc:sldChg>
      <pc:sldChg chg="modSp mod">
        <pc:chgData name="doc. RNDr. Ľubomír Šnajder PhD." userId="78b91d0d-1adb-4e95-969e-4880d6320f33" providerId="ADAL" clId="{ED81C928-3D42-4596-BE8F-5821B07DF87F}" dt="2023-11-27T10:33:51.167" v="757" actId="113"/>
        <pc:sldMkLst>
          <pc:docMk/>
          <pc:sldMk cId="1991158178" sldId="287"/>
        </pc:sldMkLst>
        <pc:spChg chg="mod">
          <ac:chgData name="doc. RNDr. Ľubomír Šnajder PhD." userId="78b91d0d-1adb-4e95-969e-4880d6320f33" providerId="ADAL" clId="{ED81C928-3D42-4596-BE8F-5821B07DF87F}" dt="2023-11-27T10:33:51.167" v="757" actId="113"/>
          <ac:spMkLst>
            <pc:docMk/>
            <pc:sldMk cId="1991158178" sldId="287"/>
            <ac:spMk id="3" creationId="{00000000-0000-0000-0000-000000000000}"/>
          </ac:spMkLst>
        </pc:spChg>
      </pc:sldChg>
      <pc:sldChg chg="del">
        <pc:chgData name="doc. RNDr. Ľubomír Šnajder PhD." userId="78b91d0d-1adb-4e95-969e-4880d6320f33" providerId="ADAL" clId="{ED81C928-3D42-4596-BE8F-5821B07DF87F}" dt="2023-11-27T10:35:21.544" v="759" actId="47"/>
        <pc:sldMkLst>
          <pc:docMk/>
          <pc:sldMk cId="1730118259" sldId="288"/>
        </pc:sldMkLst>
      </pc:sldChg>
      <pc:sldChg chg="del">
        <pc:chgData name="doc. RNDr. Ľubomír Šnajder PhD." userId="78b91d0d-1adb-4e95-969e-4880d6320f33" providerId="ADAL" clId="{ED81C928-3D42-4596-BE8F-5821B07DF87F}" dt="2023-11-27T10:32:11.224" v="754" actId="47"/>
        <pc:sldMkLst>
          <pc:docMk/>
          <pc:sldMk cId="1703513124" sldId="289"/>
        </pc:sldMkLst>
      </pc:sldChg>
      <pc:sldChg chg="modSp del mod">
        <pc:chgData name="doc. RNDr. Ľubomír Šnajder PhD." userId="78b91d0d-1adb-4e95-969e-4880d6320f33" providerId="ADAL" clId="{ED81C928-3D42-4596-BE8F-5821B07DF87F}" dt="2023-11-27T10:41:47.242" v="770" actId="47"/>
        <pc:sldMkLst>
          <pc:docMk/>
          <pc:sldMk cId="2227016024" sldId="290"/>
        </pc:sldMkLst>
        <pc:spChg chg="mod">
          <ac:chgData name="doc. RNDr. Ľubomír Šnajder PhD." userId="78b91d0d-1adb-4e95-969e-4880d6320f33" providerId="ADAL" clId="{ED81C928-3D42-4596-BE8F-5821B07DF87F}" dt="2023-11-27T10:37:21.253" v="768" actId="21"/>
          <ac:spMkLst>
            <pc:docMk/>
            <pc:sldMk cId="2227016024" sldId="290"/>
            <ac:spMk id="3" creationId="{00000000-0000-0000-0000-000000000000}"/>
          </ac:spMkLst>
        </pc:spChg>
      </pc:sldChg>
      <pc:sldChg chg="addSp delSp modSp new mod ord">
        <pc:chgData name="doc. RNDr. Ľubomír Šnajder PhD." userId="78b91d0d-1adb-4e95-969e-4880d6320f33" providerId="ADAL" clId="{ED81C928-3D42-4596-BE8F-5821B07DF87F}" dt="2023-11-26T23:28:02.810" v="300" actId="20577"/>
        <pc:sldMkLst>
          <pc:docMk/>
          <pc:sldMk cId="489525220" sldId="291"/>
        </pc:sldMkLst>
        <pc:spChg chg="mod">
          <ac:chgData name="doc. RNDr. Ľubomír Šnajder PhD." userId="78b91d0d-1adb-4e95-969e-4880d6320f33" providerId="ADAL" clId="{ED81C928-3D42-4596-BE8F-5821B07DF87F}" dt="2023-11-26T23:28:02.810" v="300" actId="20577"/>
          <ac:spMkLst>
            <pc:docMk/>
            <pc:sldMk cId="489525220" sldId="291"/>
            <ac:spMk id="2" creationId="{F8B7EE89-D2DE-1487-973B-CC682693CC71}"/>
          </ac:spMkLst>
        </pc:spChg>
        <pc:spChg chg="del">
          <ac:chgData name="doc. RNDr. Ľubomír Šnajder PhD." userId="78b91d0d-1adb-4e95-969e-4880d6320f33" providerId="ADAL" clId="{ED81C928-3D42-4596-BE8F-5821B07DF87F}" dt="2023-11-26T23:19:08.336" v="78" actId="22"/>
          <ac:spMkLst>
            <pc:docMk/>
            <pc:sldMk cId="489525220" sldId="291"/>
            <ac:spMk id="3" creationId="{A4F484A4-2436-DA50-3E0C-487B7B92A2AD}"/>
          </ac:spMkLst>
        </pc:spChg>
        <pc:spChg chg="add del mod">
          <ac:chgData name="doc. RNDr. Ľubomír Šnajder PhD." userId="78b91d0d-1adb-4e95-969e-4880d6320f33" providerId="ADAL" clId="{ED81C928-3D42-4596-BE8F-5821B07DF87F}" dt="2023-11-26T23:22:49.254" v="221" actId="478"/>
          <ac:spMkLst>
            <pc:docMk/>
            <pc:sldMk cId="489525220" sldId="291"/>
            <ac:spMk id="7" creationId="{E41A4C5F-10DF-19A2-3781-8CDE4A87ED44}"/>
          </ac:spMkLst>
        </pc:spChg>
        <pc:spChg chg="mod">
          <ac:chgData name="doc. RNDr. Ľubomír Šnajder PhD." userId="78b91d0d-1adb-4e95-969e-4880d6320f33" providerId="ADAL" clId="{ED81C928-3D42-4596-BE8F-5821B07DF87F}" dt="2023-11-26T23:26:37.077" v="257" actId="1036"/>
          <ac:spMkLst>
            <pc:docMk/>
            <pc:sldMk cId="489525220" sldId="291"/>
            <ac:spMk id="13" creationId="{FD4F4837-B0D3-B865-41AD-BB64D988850E}"/>
          </ac:spMkLst>
        </pc:spChg>
        <pc:spChg chg="mod">
          <ac:chgData name="doc. RNDr. Ľubomír Šnajder PhD." userId="78b91d0d-1adb-4e95-969e-4880d6320f33" providerId="ADAL" clId="{ED81C928-3D42-4596-BE8F-5821B07DF87F}" dt="2023-11-26T23:26:37.077" v="257" actId="1036"/>
          <ac:spMkLst>
            <pc:docMk/>
            <pc:sldMk cId="489525220" sldId="291"/>
            <ac:spMk id="14" creationId="{C0B2C05E-96B3-EA5C-1987-D61D3B3FE214}"/>
          </ac:spMkLst>
        </pc:spChg>
        <pc:spChg chg="mod">
          <ac:chgData name="doc. RNDr. Ľubomír Šnajder PhD." userId="78b91d0d-1adb-4e95-969e-4880d6320f33" providerId="ADAL" clId="{ED81C928-3D42-4596-BE8F-5821B07DF87F}" dt="2023-11-26T23:27:25.212" v="285" actId="1036"/>
          <ac:spMkLst>
            <pc:docMk/>
            <pc:sldMk cId="489525220" sldId="291"/>
            <ac:spMk id="15" creationId="{AEE64B90-CC2B-29DA-9AE8-0B32ACC9B04B}"/>
          </ac:spMkLst>
        </pc:spChg>
        <pc:spChg chg="mod">
          <ac:chgData name="doc. RNDr. Ľubomír Šnajder PhD." userId="78b91d0d-1adb-4e95-969e-4880d6320f33" providerId="ADAL" clId="{ED81C928-3D42-4596-BE8F-5821B07DF87F}" dt="2023-11-26T23:27:25.212" v="285" actId="1036"/>
          <ac:spMkLst>
            <pc:docMk/>
            <pc:sldMk cId="489525220" sldId="291"/>
            <ac:spMk id="16" creationId="{6D78FF7D-6D74-E2B0-5B55-F915905663C7}"/>
          </ac:spMkLst>
        </pc:spChg>
        <pc:spChg chg="mod">
          <ac:chgData name="doc. RNDr. Ľubomír Šnajder PhD." userId="78b91d0d-1adb-4e95-969e-4880d6320f33" providerId="ADAL" clId="{ED81C928-3D42-4596-BE8F-5821B07DF87F}" dt="2023-11-26T23:27:00.248" v="271" actId="1036"/>
          <ac:spMkLst>
            <pc:docMk/>
            <pc:sldMk cId="489525220" sldId="291"/>
            <ac:spMk id="17" creationId="{821AAB7F-2DA7-5784-0CC1-52893A0FAB15}"/>
          </ac:spMkLst>
        </pc:spChg>
        <pc:spChg chg="mod">
          <ac:chgData name="doc. RNDr. Ľubomír Šnajder PhD." userId="78b91d0d-1adb-4e95-969e-4880d6320f33" providerId="ADAL" clId="{ED81C928-3D42-4596-BE8F-5821B07DF87F}" dt="2023-11-26T23:27:00.248" v="271" actId="1036"/>
          <ac:spMkLst>
            <pc:docMk/>
            <pc:sldMk cId="489525220" sldId="291"/>
            <ac:spMk id="18" creationId="{92913885-6F88-F2A3-39A9-8C33926B2078}"/>
          </ac:spMkLst>
        </pc:spChg>
        <pc:spChg chg="mod">
          <ac:chgData name="doc. RNDr. Ľubomír Šnajder PhD." userId="78b91d0d-1adb-4e95-969e-4880d6320f33" providerId="ADAL" clId="{ED81C928-3D42-4596-BE8F-5821B07DF87F}" dt="2023-11-26T23:27:50.667" v="299" actId="1035"/>
          <ac:spMkLst>
            <pc:docMk/>
            <pc:sldMk cId="489525220" sldId="291"/>
            <ac:spMk id="19" creationId="{5E868A66-775E-1E48-47CD-31E336B31CE4}"/>
          </ac:spMkLst>
        </pc:spChg>
        <pc:spChg chg="mod">
          <ac:chgData name="doc. RNDr. Ľubomír Šnajder PhD." userId="78b91d0d-1adb-4e95-969e-4880d6320f33" providerId="ADAL" clId="{ED81C928-3D42-4596-BE8F-5821B07DF87F}" dt="2023-11-26T23:27:50.667" v="299" actId="1035"/>
          <ac:spMkLst>
            <pc:docMk/>
            <pc:sldMk cId="489525220" sldId="291"/>
            <ac:spMk id="20" creationId="{359EF64A-3E07-108D-F879-9DAD7758A7EC}"/>
          </ac:spMkLst>
        </pc:spChg>
        <pc:spChg chg="mod">
          <ac:chgData name="doc. RNDr. Ľubomír Šnajder PhD." userId="78b91d0d-1adb-4e95-969e-4880d6320f33" providerId="ADAL" clId="{ED81C928-3D42-4596-BE8F-5821B07DF87F}" dt="2023-11-26T23:25:52.751" v="231" actId="403"/>
          <ac:spMkLst>
            <pc:docMk/>
            <pc:sldMk cId="489525220" sldId="291"/>
            <ac:spMk id="21" creationId="{76475C0F-7ECF-6331-AE23-EF318EE79E50}"/>
          </ac:spMkLst>
        </pc:spChg>
        <pc:spChg chg="mod">
          <ac:chgData name="doc. RNDr. Ľubomír Šnajder PhD." userId="78b91d0d-1adb-4e95-969e-4880d6320f33" providerId="ADAL" clId="{ED81C928-3D42-4596-BE8F-5821B07DF87F}" dt="2023-11-26T23:26:07.751" v="243" actId="403"/>
          <ac:spMkLst>
            <pc:docMk/>
            <pc:sldMk cId="489525220" sldId="291"/>
            <ac:spMk id="22" creationId="{DCB693D6-758B-4DA3-1479-01BCD1575C5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24" creationId="{C032E90D-3EAA-6C2C-A136-5291A1951F45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25" creationId="{75D902A2-4740-8666-4043-71B29D2689BC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26" creationId="{B02404E6-8D6D-0FB6-FC80-01568FF56924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27" creationId="{F1C84283-7F80-960E-913F-32E991A2224B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28" creationId="{4D5EFE36-36F0-31D8-F54F-D04CE7AB8B9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29" creationId="{4D431E01-2509-78D8-A23A-2B53D186F5F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0" creationId="{BFA52114-6A4B-E2DD-E3B7-FDAA7A66495D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1" creationId="{BC365C9B-B36B-CCFE-4019-EFA17D856598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2" creationId="{174C758E-BA8B-C90E-EA67-07EE529E89A8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3" creationId="{23883950-BCB5-8FDA-27BB-51BAD58953E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4" creationId="{4D8A832F-A030-8D1E-FAC8-01E5ECE25021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5" creationId="{363E84C0-DDAA-243B-254F-0F164CFB18D6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6" creationId="{1D708247-28C4-D4AF-746A-274F590C7693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7" creationId="{0E6F5982-A48F-DEFD-21CE-DFC50B201F14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8" creationId="{FBC0C553-E997-0B52-3104-2F94469E738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39" creationId="{C4FA3378-8027-9B83-EC18-008171FB143D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0" creationId="{8965DB8B-AF46-6EA9-370E-86735ECDC155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1" creationId="{5966EA7F-5FB3-9744-A957-796EB18438EB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2" creationId="{5B6F01BE-A2CE-F1D4-7885-CD6462B25C25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3" creationId="{6B9C7B17-6A9D-854C-81CC-64F94029E2AE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4" creationId="{78495422-C840-31F4-7962-44525263C870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5" creationId="{9E85D72A-D558-E317-C403-472F9C2FE968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6" creationId="{58EE9953-8FE0-481C-6255-8E3B552CF57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7" creationId="{4E499E69-BA02-C014-A848-8984BB952904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8" creationId="{7F8B8326-12F7-3F1D-7DA5-2C1E281B7A6B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49" creationId="{5BB1ABE1-BA2D-548C-1628-449621AA6A60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0" creationId="{82179032-05A7-24E6-3C6B-B38C2A5F47E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1" creationId="{6CDC5F30-F7FB-4745-FDA2-38ED12399355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2" creationId="{8B3BEE38-13DE-0374-ECCD-A1E958DEE5DE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3" creationId="{26C3A967-B006-850D-16C5-A14CCCEE69E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4" creationId="{796949D9-4437-31E4-1FEE-04FD6D16C4BB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5" creationId="{FEA78719-4307-3A66-4E9C-6BA432D46F05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6" creationId="{BF36B2AA-8F33-B2A8-6EE8-9748FEC22EB5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7" creationId="{788FD6AA-24B1-C890-3865-26D357F9006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8" creationId="{1E860325-DF66-2BB1-0BF0-56AFC8D99401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59" creationId="{CEF5D3CB-6F20-F480-109A-D942C4EDB9E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0" creationId="{77C33B09-38BE-BA48-7DCC-88EBE0B7B3A6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1" creationId="{3F674821-1841-A5B4-B52F-8BEF9D32449E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2" creationId="{88F53B52-CEDC-309B-A5CD-E20E28E03411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3" creationId="{16B2DB06-3158-710B-95A7-AB9462B0E2CA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4" creationId="{ED53BF13-3E2C-91B6-4372-CD8E7AA4EF9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5" creationId="{33353BB5-6DDF-31B9-0797-041EF87C1FE8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6" creationId="{3E465330-E20E-2A2C-8E5E-38BB1EAB8C3A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7" creationId="{35C0C14F-2296-FCEE-771D-4202F2A1CDC9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8" creationId="{BA81628E-A2E7-1448-CC99-5383C5506F7C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69" creationId="{A302728B-0247-D2F9-4EDD-2270649405B4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0" creationId="{1EB1284F-8BD3-F06B-5427-D741C77DC9B3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1" creationId="{EFBCAC2B-7873-6E2F-3A46-08D904B21401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2" creationId="{32D0214B-1851-DFE2-0611-D5D2B47DA001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3" creationId="{D9E1A7EC-BB25-0EFE-6911-AC8D253B72CD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4" creationId="{C2A9B304-E459-CB9E-400D-6B544BBD164A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5" creationId="{A6986207-32A3-1F19-43E0-DB586C41B8BF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6" creationId="{BD24227B-2896-D762-7003-0F65546AB139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7" creationId="{FA3DA16D-91F0-110B-0912-2F8D0E0464A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8" creationId="{65CF764E-481E-4DC1-46DC-A863C0259FBE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79" creationId="{8104F4F5-B5F0-6535-275B-0440F879CA5C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0" creationId="{CF6640E2-1038-3E0E-999B-557741D3C611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1" creationId="{30571471-A838-4C84-4E58-11F9B0076373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2" creationId="{5ACD87F5-2671-727C-4C06-3C0A52C5B01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3" creationId="{9DFEA436-36DA-09E5-825B-A92B5508EF60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4" creationId="{79D8D7BB-0BDD-6ECC-6127-7B3D2FB18AED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5" creationId="{5519C9A5-FCCA-46F1-B54B-8A098DCFDA06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6" creationId="{C277D7A3-2963-BAD8-ACDD-192350304338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7" creationId="{78CAD505-D556-3EE1-E533-0A0E3210D2C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8" creationId="{8EFA8497-E3B7-414D-BDE5-6F8E81496BEF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89" creationId="{B5C99491-B421-1424-E8C3-C750637F5ABF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0" creationId="{25CAA1CB-F102-20A2-55B1-21BB6B9372F3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1" creationId="{25948126-BC9D-FA03-40C4-995CB874D17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2" creationId="{0A92AF1A-8DDA-E3E8-E03D-38AE77A9A777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3" creationId="{78BEA76A-DE80-7E75-2504-E0F7052DABC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4" creationId="{50095FB5-8EE9-E794-B3EA-1A16D9102736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5" creationId="{6480C0EC-DB74-09A7-D97C-502B8C710CCD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6" creationId="{2791A564-B180-8D88-F7D3-87D74E950104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7" creationId="{D80E086B-4898-3C70-8926-4DC3C4FF2874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8" creationId="{164421FE-6B14-30CE-5C80-695540AC64E3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99" creationId="{404754D2-6462-1E2B-91E0-62F17870838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0" creationId="{59021DDB-9B22-3693-8942-0A8B715562D9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1" creationId="{E0AA962E-7515-6EB9-D89B-FEF19CE31E12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2" creationId="{85C75C26-B50F-D949-73A0-35575DADF799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3" creationId="{C5BF2C1D-38E0-1A7C-7017-2F91D42AE28E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4" creationId="{E17FE033-23AA-E339-C871-8453F83EC006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5" creationId="{60D2DB99-EC11-CEC0-1144-F9CE5D75E0EE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6" creationId="{FDE43F97-9FEC-C150-03C0-6EA29E014366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7" creationId="{9FC9BD1B-D97C-0F7E-A833-2CD3D48948D0}"/>
          </ac:spMkLst>
        </pc:spChg>
        <pc:spChg chg="mod">
          <ac:chgData name="doc. RNDr. Ľubomír Šnajder PhD." userId="78b91d0d-1adb-4e95-969e-4880d6320f33" providerId="ADAL" clId="{ED81C928-3D42-4596-BE8F-5821B07DF87F}" dt="2023-11-26T23:24:36.205" v="228" actId="27803"/>
          <ac:spMkLst>
            <pc:docMk/>
            <pc:sldMk cId="489525220" sldId="291"/>
            <ac:spMk id="108" creationId="{26F05667-D4F5-3121-28D4-2F045E6AE785}"/>
          </ac:spMkLst>
        </pc:spChg>
        <pc:grpChg chg="mod">
          <ac:chgData name="doc. RNDr. Ľubomír Šnajder PhD." userId="78b91d0d-1adb-4e95-969e-4880d6320f33" providerId="ADAL" clId="{ED81C928-3D42-4596-BE8F-5821B07DF87F}" dt="2023-11-26T23:24:36.205" v="228" actId="27803"/>
          <ac:grpSpMkLst>
            <pc:docMk/>
            <pc:sldMk cId="489525220" sldId="291"/>
            <ac:grpSpMk id="12" creationId="{74CAD239-0496-BD6C-F37B-AF105FA704D7}"/>
          </ac:grpSpMkLst>
        </pc:grpChg>
        <pc:grpChg chg="mod">
          <ac:chgData name="doc. RNDr. Ľubomír Šnajder PhD." userId="78b91d0d-1adb-4e95-969e-4880d6320f33" providerId="ADAL" clId="{ED81C928-3D42-4596-BE8F-5821B07DF87F}" dt="2023-11-26T23:24:36.205" v="228" actId="27803"/>
          <ac:grpSpMkLst>
            <pc:docMk/>
            <pc:sldMk cId="489525220" sldId="291"/>
            <ac:grpSpMk id="23" creationId="{5BA622A7-CF7C-3CFF-6B7A-C1443B1907FD}"/>
          </ac:grpSpMkLst>
        </pc:grpChg>
        <pc:picChg chg="add del mod ord">
          <ac:chgData name="doc. RNDr. Ľubomír Šnajder PhD." userId="78b91d0d-1adb-4e95-969e-4880d6320f33" providerId="ADAL" clId="{ED81C928-3D42-4596-BE8F-5821B07DF87F}" dt="2023-11-26T23:19:52.754" v="79" actId="478"/>
          <ac:picMkLst>
            <pc:docMk/>
            <pc:sldMk cId="489525220" sldId="291"/>
            <ac:picMk id="5" creationId="{5A23E16B-B337-9F82-D23A-59C4297AE10F}"/>
          </ac:picMkLst>
        </pc:picChg>
        <pc:picChg chg="add del mod">
          <ac:chgData name="doc. RNDr. Ľubomír Šnajder PhD." userId="78b91d0d-1adb-4e95-969e-4880d6320f33" providerId="ADAL" clId="{ED81C928-3D42-4596-BE8F-5821B07DF87F}" dt="2023-11-26T23:23:32.971" v="222" actId="478"/>
          <ac:picMkLst>
            <pc:docMk/>
            <pc:sldMk cId="489525220" sldId="291"/>
            <ac:picMk id="9" creationId="{B39851A1-7A46-EED0-1CEA-3D46D71CD151}"/>
          </ac:picMkLst>
        </pc:picChg>
        <pc:picChg chg="add del mod">
          <ac:chgData name="doc. RNDr. Ľubomír Šnajder PhD." userId="78b91d0d-1adb-4e95-969e-4880d6320f33" providerId="ADAL" clId="{ED81C928-3D42-4596-BE8F-5821B07DF87F}" dt="2023-11-26T23:24:36.205" v="228" actId="27803"/>
          <ac:picMkLst>
            <pc:docMk/>
            <pc:sldMk cId="489525220" sldId="291"/>
            <ac:picMk id="11" creationId="{752FC1B4-C7E3-2A31-AAFB-BDB4308D0587}"/>
          </ac:picMkLst>
        </pc:picChg>
      </pc:sldChg>
      <pc:sldChg chg="addSp delSp modSp new mod">
        <pc:chgData name="doc. RNDr. Ľubomír Šnajder PhD." userId="78b91d0d-1adb-4e95-969e-4880d6320f33" providerId="ADAL" clId="{ED81C928-3D42-4596-BE8F-5821B07DF87F}" dt="2023-11-26T23:21:16.507" v="129"/>
        <pc:sldMkLst>
          <pc:docMk/>
          <pc:sldMk cId="2749051888" sldId="292"/>
        </pc:sldMkLst>
        <pc:spChg chg="mod">
          <ac:chgData name="doc. RNDr. Ľubomír Šnajder PhD." userId="78b91d0d-1adb-4e95-969e-4880d6320f33" providerId="ADAL" clId="{ED81C928-3D42-4596-BE8F-5821B07DF87F}" dt="2023-11-26T23:21:16.507" v="129"/>
          <ac:spMkLst>
            <pc:docMk/>
            <pc:sldMk cId="2749051888" sldId="292"/>
            <ac:spMk id="2" creationId="{63FB1D16-D38E-A653-964D-499B8A9B8BE8}"/>
          </ac:spMkLst>
        </pc:spChg>
        <pc:spChg chg="del">
          <ac:chgData name="doc. RNDr. Ľubomír Šnajder PhD." userId="78b91d0d-1adb-4e95-969e-4880d6320f33" providerId="ADAL" clId="{ED81C928-3D42-4596-BE8F-5821B07DF87F}" dt="2023-11-26T23:16:36.901" v="75"/>
          <ac:spMkLst>
            <pc:docMk/>
            <pc:sldMk cId="2749051888" sldId="292"/>
            <ac:spMk id="3" creationId="{54A8745B-10C6-BDA3-AB89-0CD3C69FB847}"/>
          </ac:spMkLst>
        </pc:spChg>
        <pc:picChg chg="add del">
          <ac:chgData name="doc. RNDr. Ľubomír Šnajder PhD." userId="78b91d0d-1adb-4e95-969e-4880d6320f33" providerId="ADAL" clId="{ED81C928-3D42-4596-BE8F-5821B07DF87F}" dt="2023-11-26T23:16:18.149" v="74" actId="22"/>
          <ac:picMkLst>
            <pc:docMk/>
            <pc:sldMk cId="2749051888" sldId="292"/>
            <ac:picMk id="5" creationId="{6A40F2BC-E843-8FD7-BFD0-F8CEB8111C7E}"/>
          </ac:picMkLst>
        </pc:picChg>
        <pc:picChg chg="add mod">
          <ac:chgData name="doc. RNDr. Ľubomír Šnajder PhD." userId="78b91d0d-1adb-4e95-969e-4880d6320f33" providerId="ADAL" clId="{ED81C928-3D42-4596-BE8F-5821B07DF87F}" dt="2023-11-26T23:16:37.594" v="77" actId="962"/>
          <ac:picMkLst>
            <pc:docMk/>
            <pc:sldMk cId="2749051888" sldId="292"/>
            <ac:picMk id="7" creationId="{1FDEC36B-E59C-939E-69EB-A9D995B0D11D}"/>
          </ac:picMkLst>
        </pc:picChg>
      </pc:sldChg>
      <pc:sldChg chg="addSp delSp modSp new mod">
        <pc:chgData name="doc. RNDr. Ľubomír Šnajder PhD." userId="78b91d0d-1adb-4e95-969e-4880d6320f33" providerId="ADAL" clId="{ED81C928-3D42-4596-BE8F-5821B07DF87F}" dt="2023-11-26T23:46:26.965" v="330" actId="1076"/>
        <pc:sldMkLst>
          <pc:docMk/>
          <pc:sldMk cId="216667041" sldId="293"/>
        </pc:sldMkLst>
        <pc:spChg chg="mod">
          <ac:chgData name="doc. RNDr. Ľubomír Šnajder PhD." userId="78b91d0d-1adb-4e95-969e-4880d6320f33" providerId="ADAL" clId="{ED81C928-3D42-4596-BE8F-5821B07DF87F}" dt="2023-11-26T23:44:27.535" v="320" actId="20577"/>
          <ac:spMkLst>
            <pc:docMk/>
            <pc:sldMk cId="216667041" sldId="293"/>
            <ac:spMk id="2" creationId="{A109157E-9872-C02F-5AD7-A2E7EFF3D7DA}"/>
          </ac:spMkLst>
        </pc:spChg>
        <pc:spChg chg="del">
          <ac:chgData name="doc. RNDr. Ľubomír Šnajder PhD." userId="78b91d0d-1adb-4e95-969e-4880d6320f33" providerId="ADAL" clId="{ED81C928-3D42-4596-BE8F-5821B07DF87F}" dt="2023-11-26T23:46:01.450" v="326" actId="478"/>
          <ac:spMkLst>
            <pc:docMk/>
            <pc:sldMk cId="216667041" sldId="293"/>
            <ac:spMk id="3" creationId="{EBC8F963-B586-185C-9D0E-97CDF3B8A889}"/>
          </ac:spMkLst>
        </pc:spChg>
        <pc:picChg chg="add mod">
          <ac:chgData name="doc. RNDr. Ľubomír Šnajder PhD." userId="78b91d0d-1adb-4e95-969e-4880d6320f33" providerId="ADAL" clId="{ED81C928-3D42-4596-BE8F-5821B07DF87F}" dt="2023-11-26T23:46:26.965" v="330" actId="1076"/>
          <ac:picMkLst>
            <pc:docMk/>
            <pc:sldMk cId="216667041" sldId="293"/>
            <ac:picMk id="5" creationId="{6111491A-A304-3AB5-601A-CF49B68D0B3F}"/>
          </ac:picMkLst>
        </pc:picChg>
        <pc:picChg chg="add mod">
          <ac:chgData name="doc. RNDr. Ľubomír Šnajder PhD." userId="78b91d0d-1adb-4e95-969e-4880d6320f33" providerId="ADAL" clId="{ED81C928-3D42-4596-BE8F-5821B07DF87F}" dt="2023-11-26T23:46:20.342" v="329" actId="1076"/>
          <ac:picMkLst>
            <pc:docMk/>
            <pc:sldMk cId="216667041" sldId="293"/>
            <ac:picMk id="7" creationId="{8BCC1D67-AD3D-29E0-5CF1-33B9FC45E91C}"/>
          </ac:picMkLst>
        </pc:picChg>
      </pc:sldChg>
      <pc:sldChg chg="modSp new del mod">
        <pc:chgData name="doc. RNDr. Ľubomír Šnajder PhD." userId="78b91d0d-1adb-4e95-969e-4880d6320f33" providerId="ADAL" clId="{ED81C928-3D42-4596-BE8F-5821B07DF87F}" dt="2023-11-27T10:33:59.970" v="758" actId="47"/>
        <pc:sldMkLst>
          <pc:docMk/>
          <pc:sldMk cId="1078958701" sldId="294"/>
        </pc:sldMkLst>
        <pc:spChg chg="mod">
          <ac:chgData name="doc. RNDr. Ľubomír Šnajder PhD." userId="78b91d0d-1adb-4e95-969e-4880d6320f33" providerId="ADAL" clId="{ED81C928-3D42-4596-BE8F-5821B07DF87F}" dt="2023-11-26T23:38:47.728" v="305"/>
          <ac:spMkLst>
            <pc:docMk/>
            <pc:sldMk cId="1078958701" sldId="294"/>
            <ac:spMk id="3" creationId="{93D043C8-85A2-76ED-2790-7D7AF62531B6}"/>
          </ac:spMkLst>
        </pc:spChg>
      </pc:sldChg>
      <pc:sldChg chg="addSp delSp modSp new mod">
        <pc:chgData name="doc. RNDr. Ľubomír Šnajder PhD." userId="78b91d0d-1adb-4e95-969e-4880d6320f33" providerId="ADAL" clId="{ED81C928-3D42-4596-BE8F-5821B07DF87F}" dt="2023-11-27T00:12:09.936" v="707" actId="478"/>
        <pc:sldMkLst>
          <pc:docMk/>
          <pc:sldMk cId="1879002463" sldId="295"/>
        </pc:sldMkLst>
        <pc:spChg chg="mod">
          <ac:chgData name="doc. RNDr. Ľubomír Šnajder PhD." userId="78b91d0d-1adb-4e95-969e-4880d6320f33" providerId="ADAL" clId="{ED81C928-3D42-4596-BE8F-5821B07DF87F}" dt="2023-11-26T23:47:16.414" v="370" actId="20577"/>
          <ac:spMkLst>
            <pc:docMk/>
            <pc:sldMk cId="1879002463" sldId="295"/>
            <ac:spMk id="2" creationId="{595C34B8-41AE-B917-2962-F064C7834C17}"/>
          </ac:spMkLst>
        </pc:spChg>
        <pc:spChg chg="del">
          <ac:chgData name="doc. RNDr. Ľubomír Šnajder PhD." userId="78b91d0d-1adb-4e95-969e-4880d6320f33" providerId="ADAL" clId="{ED81C928-3D42-4596-BE8F-5821B07DF87F}" dt="2023-11-26T23:48:20.748" v="371"/>
          <ac:spMkLst>
            <pc:docMk/>
            <pc:sldMk cId="1879002463" sldId="295"/>
            <ac:spMk id="3" creationId="{81C91B13-3B10-486C-987C-F21CB9D92994}"/>
          </ac:spMkLst>
        </pc:spChg>
        <pc:picChg chg="add mod">
          <ac:chgData name="doc. RNDr. Ľubomír Šnajder PhD." userId="78b91d0d-1adb-4e95-969e-4880d6320f33" providerId="ADAL" clId="{ED81C928-3D42-4596-BE8F-5821B07DF87F}" dt="2023-11-27T00:10:41.428" v="685" actId="14100"/>
          <ac:picMkLst>
            <pc:docMk/>
            <pc:sldMk cId="1879002463" sldId="295"/>
            <ac:picMk id="5" creationId="{5D8F2892-2E4A-82A5-58D5-EB2F656EE9FB}"/>
          </ac:picMkLst>
        </pc:picChg>
        <pc:picChg chg="add mod">
          <ac:chgData name="doc. RNDr. Ľubomír Šnajder PhD." userId="78b91d0d-1adb-4e95-969e-4880d6320f33" providerId="ADAL" clId="{ED81C928-3D42-4596-BE8F-5821B07DF87F}" dt="2023-11-27T00:11:06.411" v="696" actId="1076"/>
          <ac:picMkLst>
            <pc:docMk/>
            <pc:sldMk cId="1879002463" sldId="295"/>
            <ac:picMk id="7" creationId="{0102CCCF-CB4B-D628-4B44-CCA796507F0D}"/>
          </ac:picMkLst>
        </pc:picChg>
        <pc:picChg chg="add mod">
          <ac:chgData name="doc. RNDr. Ľubomír Šnajder PhD." userId="78b91d0d-1adb-4e95-969e-4880d6320f33" providerId="ADAL" clId="{ED81C928-3D42-4596-BE8F-5821B07DF87F}" dt="2023-11-26T23:52:33.725" v="406" actId="1076"/>
          <ac:picMkLst>
            <pc:docMk/>
            <pc:sldMk cId="1879002463" sldId="295"/>
            <ac:picMk id="9" creationId="{AA4BC566-1772-4EB1-42E7-46376DDC69A6}"/>
          </ac:picMkLst>
        </pc:picChg>
        <pc:picChg chg="add mod">
          <ac:chgData name="doc. RNDr. Ľubomír Šnajder PhD." userId="78b91d0d-1adb-4e95-969e-4880d6320f33" providerId="ADAL" clId="{ED81C928-3D42-4596-BE8F-5821B07DF87F}" dt="2023-11-27T00:11:36.167" v="705" actId="1076"/>
          <ac:picMkLst>
            <pc:docMk/>
            <pc:sldMk cId="1879002463" sldId="295"/>
            <ac:picMk id="11" creationId="{A756EA2C-30B0-4C79-1D63-1D949D8EC951}"/>
          </ac:picMkLst>
        </pc:picChg>
        <pc:picChg chg="add mod">
          <ac:chgData name="doc. RNDr. Ľubomír Šnajder PhD." userId="78b91d0d-1adb-4e95-969e-4880d6320f33" providerId="ADAL" clId="{ED81C928-3D42-4596-BE8F-5821B07DF87F}" dt="2023-11-27T00:00:00.851" v="436" actId="1076"/>
          <ac:picMkLst>
            <pc:docMk/>
            <pc:sldMk cId="1879002463" sldId="295"/>
            <ac:picMk id="13" creationId="{4AD1DA3D-06D5-545B-2A15-D93DFE0A0AEA}"/>
          </ac:picMkLst>
        </pc:picChg>
        <pc:picChg chg="add mod">
          <ac:chgData name="doc. RNDr. Ľubomír Šnajder PhD." userId="78b91d0d-1adb-4e95-969e-4880d6320f33" providerId="ADAL" clId="{ED81C928-3D42-4596-BE8F-5821B07DF87F}" dt="2023-11-27T00:00:09.103" v="437" actId="1076"/>
          <ac:picMkLst>
            <pc:docMk/>
            <pc:sldMk cId="1879002463" sldId="295"/>
            <ac:picMk id="15" creationId="{BFFD54EC-A35D-C70E-F3F6-C888B9EDE6B2}"/>
          </ac:picMkLst>
        </pc:picChg>
        <pc:picChg chg="add mod">
          <ac:chgData name="doc. RNDr. Ľubomír Šnajder PhD." userId="78b91d0d-1adb-4e95-969e-4880d6320f33" providerId="ADAL" clId="{ED81C928-3D42-4596-BE8F-5821B07DF87F}" dt="2023-11-26T23:54:04.692" v="419" actId="1076"/>
          <ac:picMkLst>
            <pc:docMk/>
            <pc:sldMk cId="1879002463" sldId="295"/>
            <ac:picMk id="17" creationId="{A6BA8879-B4E2-292C-81A5-4A7A6E94F7F2}"/>
          </ac:picMkLst>
        </pc:picChg>
        <pc:picChg chg="add mod">
          <ac:chgData name="doc. RNDr. Ľubomír Šnajder PhD." userId="78b91d0d-1adb-4e95-969e-4880d6320f33" providerId="ADAL" clId="{ED81C928-3D42-4596-BE8F-5821B07DF87F}" dt="2023-11-26T23:54:31.771" v="422" actId="1076"/>
          <ac:picMkLst>
            <pc:docMk/>
            <pc:sldMk cId="1879002463" sldId="295"/>
            <ac:picMk id="19" creationId="{544F4BAB-8BBC-D2D6-EF59-EEFCFEF42D3E}"/>
          </ac:picMkLst>
        </pc:picChg>
        <pc:picChg chg="add mod">
          <ac:chgData name="doc. RNDr. Ľubomír Šnajder PhD." userId="78b91d0d-1adb-4e95-969e-4880d6320f33" providerId="ADAL" clId="{ED81C928-3D42-4596-BE8F-5821B07DF87F}" dt="2023-11-26T23:55:05.481" v="425" actId="1076"/>
          <ac:picMkLst>
            <pc:docMk/>
            <pc:sldMk cId="1879002463" sldId="295"/>
            <ac:picMk id="21" creationId="{9227FE16-D6B8-2E91-84DA-5CC3BDCCDAAF}"/>
          </ac:picMkLst>
        </pc:picChg>
        <pc:picChg chg="add del mod">
          <ac:chgData name="doc. RNDr. Ľubomír Šnajder PhD." userId="78b91d0d-1adb-4e95-969e-4880d6320f33" providerId="ADAL" clId="{ED81C928-3D42-4596-BE8F-5821B07DF87F}" dt="2023-11-26T23:59:22.951" v="432" actId="478"/>
          <ac:picMkLst>
            <pc:docMk/>
            <pc:sldMk cId="1879002463" sldId="295"/>
            <ac:picMk id="23" creationId="{906DF648-651A-FEDC-3AF9-7D9B913AAC00}"/>
          </ac:picMkLst>
        </pc:picChg>
        <pc:picChg chg="add mod">
          <ac:chgData name="doc. RNDr. Ľubomír Šnajder PhD." userId="78b91d0d-1adb-4e95-969e-4880d6320f33" providerId="ADAL" clId="{ED81C928-3D42-4596-BE8F-5821B07DF87F}" dt="2023-11-27T00:10:47.808" v="687" actId="1076"/>
          <ac:picMkLst>
            <pc:docMk/>
            <pc:sldMk cId="1879002463" sldId="295"/>
            <ac:picMk id="25" creationId="{BEB3C197-A699-950D-2E20-774E49042154}"/>
          </ac:picMkLst>
        </pc:picChg>
        <pc:picChg chg="add del mod">
          <ac:chgData name="doc. RNDr. Ľubomír Šnajder PhD." userId="78b91d0d-1adb-4e95-969e-4880d6320f33" providerId="ADAL" clId="{ED81C928-3D42-4596-BE8F-5821B07DF87F}" dt="2023-11-27T00:12:09.936" v="707" actId="478"/>
          <ac:picMkLst>
            <pc:docMk/>
            <pc:sldMk cId="1879002463" sldId="295"/>
            <ac:picMk id="26" creationId="{67010E8D-BF02-2B75-C4CF-850FE6FD2217}"/>
          </ac:picMkLst>
        </pc:picChg>
      </pc:sldChg>
      <pc:sldChg chg="modSp new mod">
        <pc:chgData name="doc. RNDr. Ľubomír Šnajder PhD." userId="78b91d0d-1adb-4e95-969e-4880d6320f33" providerId="ADAL" clId="{ED81C928-3D42-4596-BE8F-5821B07DF87F}" dt="2023-11-27T00:09:35.133" v="671" actId="20577"/>
        <pc:sldMkLst>
          <pc:docMk/>
          <pc:sldMk cId="2848128109" sldId="296"/>
        </pc:sldMkLst>
        <pc:spChg chg="mod">
          <ac:chgData name="doc. RNDr. Ľubomír Šnajder PhD." userId="78b91d0d-1adb-4e95-969e-4880d6320f33" providerId="ADAL" clId="{ED81C928-3D42-4596-BE8F-5821B07DF87F}" dt="2023-11-27T00:05:56.970" v="477" actId="20577"/>
          <ac:spMkLst>
            <pc:docMk/>
            <pc:sldMk cId="2848128109" sldId="296"/>
            <ac:spMk id="2" creationId="{A31662A0-3898-9DE7-6A62-9AF16965EB32}"/>
          </ac:spMkLst>
        </pc:spChg>
        <pc:spChg chg="mod">
          <ac:chgData name="doc. RNDr. Ľubomír Šnajder PhD." userId="78b91d0d-1adb-4e95-969e-4880d6320f33" providerId="ADAL" clId="{ED81C928-3D42-4596-BE8F-5821B07DF87F}" dt="2023-11-27T00:09:35.133" v="671" actId="20577"/>
          <ac:spMkLst>
            <pc:docMk/>
            <pc:sldMk cId="2848128109" sldId="296"/>
            <ac:spMk id="3" creationId="{E3DD01FC-05AD-4C21-94C7-5AFD5F6346AE}"/>
          </ac:spMkLst>
        </pc:spChg>
      </pc:sldChg>
      <pc:sldChg chg="modSp new mod">
        <pc:chgData name="doc. RNDr. Ľubomír Šnajder PhD." userId="78b91d0d-1adb-4e95-969e-4880d6320f33" providerId="ADAL" clId="{ED81C928-3D42-4596-BE8F-5821B07DF87F}" dt="2023-11-27T10:49:19.436" v="844" actId="20577"/>
        <pc:sldMkLst>
          <pc:docMk/>
          <pc:sldMk cId="123420494" sldId="297"/>
        </pc:sldMkLst>
        <pc:spChg chg="mod">
          <ac:chgData name="doc. RNDr. Ľubomír Šnajder PhD." userId="78b91d0d-1adb-4e95-969e-4880d6320f33" providerId="ADAL" clId="{ED81C928-3D42-4596-BE8F-5821B07DF87F}" dt="2023-11-27T00:12:48.098" v="710" actId="20577"/>
          <ac:spMkLst>
            <pc:docMk/>
            <pc:sldMk cId="123420494" sldId="297"/>
            <ac:spMk id="2" creationId="{1E66A607-3F0E-E9BC-BB5C-493962D090E7}"/>
          </ac:spMkLst>
        </pc:spChg>
        <pc:spChg chg="mod">
          <ac:chgData name="doc. RNDr. Ľubomír Šnajder PhD." userId="78b91d0d-1adb-4e95-969e-4880d6320f33" providerId="ADAL" clId="{ED81C928-3D42-4596-BE8F-5821B07DF87F}" dt="2023-11-27T10:49:19.436" v="844" actId="20577"/>
          <ac:spMkLst>
            <pc:docMk/>
            <pc:sldMk cId="123420494" sldId="297"/>
            <ac:spMk id="3" creationId="{3202DA5A-3234-A59E-3DC7-E45CE8AF72C9}"/>
          </ac:spMkLst>
        </pc:spChg>
      </pc:sldChg>
      <pc:sldChg chg="modSp add mod">
        <pc:chgData name="doc. RNDr. Ľubomír Šnajder PhD." userId="78b91d0d-1adb-4e95-969e-4880d6320f33" providerId="ADAL" clId="{ED81C928-3D42-4596-BE8F-5821B07DF87F}" dt="2023-11-27T10:48:47.717" v="843" actId="20577"/>
        <pc:sldMkLst>
          <pc:docMk/>
          <pc:sldMk cId="2557739161" sldId="298"/>
        </pc:sldMkLst>
        <pc:spChg chg="mod">
          <ac:chgData name="doc. RNDr. Ľubomír Šnajder PhD." userId="78b91d0d-1adb-4e95-969e-4880d6320f33" providerId="ADAL" clId="{ED81C928-3D42-4596-BE8F-5821B07DF87F}" dt="2023-11-27T00:13:11.289" v="714"/>
          <ac:spMkLst>
            <pc:docMk/>
            <pc:sldMk cId="2557739161" sldId="298"/>
            <ac:spMk id="2" creationId="{1E66A607-3F0E-E9BC-BB5C-493962D090E7}"/>
          </ac:spMkLst>
        </pc:spChg>
        <pc:spChg chg="mod">
          <ac:chgData name="doc. RNDr. Ľubomír Šnajder PhD." userId="78b91d0d-1adb-4e95-969e-4880d6320f33" providerId="ADAL" clId="{ED81C928-3D42-4596-BE8F-5821B07DF87F}" dt="2023-11-27T10:48:47.717" v="843" actId="20577"/>
          <ac:spMkLst>
            <pc:docMk/>
            <pc:sldMk cId="2557739161" sldId="298"/>
            <ac:spMk id="3" creationId="{3202DA5A-3234-A59E-3DC7-E45CE8AF72C9}"/>
          </ac:spMkLst>
        </pc:spChg>
      </pc:sldChg>
      <pc:sldChg chg="modSp add mod">
        <pc:chgData name="doc. RNDr. Ľubomír Šnajder PhD." userId="78b91d0d-1adb-4e95-969e-4880d6320f33" providerId="ADAL" clId="{ED81C928-3D42-4596-BE8F-5821B07DF87F}" dt="2023-11-27T10:48:31.508" v="829" actId="21"/>
        <pc:sldMkLst>
          <pc:docMk/>
          <pc:sldMk cId="2983361988" sldId="299"/>
        </pc:sldMkLst>
        <pc:spChg chg="mod">
          <ac:chgData name="doc. RNDr. Ľubomír Šnajder PhD." userId="78b91d0d-1adb-4e95-969e-4880d6320f33" providerId="ADAL" clId="{ED81C928-3D42-4596-BE8F-5821B07DF87F}" dt="2023-11-27T00:13:32.318" v="715"/>
          <ac:spMkLst>
            <pc:docMk/>
            <pc:sldMk cId="2983361988" sldId="299"/>
            <ac:spMk id="2" creationId="{1E66A607-3F0E-E9BC-BB5C-493962D090E7}"/>
          </ac:spMkLst>
        </pc:spChg>
        <pc:spChg chg="mod">
          <ac:chgData name="doc. RNDr. Ľubomír Šnajder PhD." userId="78b91d0d-1adb-4e95-969e-4880d6320f33" providerId="ADAL" clId="{ED81C928-3D42-4596-BE8F-5821B07DF87F}" dt="2023-11-27T10:48:31.508" v="829" actId="21"/>
          <ac:spMkLst>
            <pc:docMk/>
            <pc:sldMk cId="2983361988" sldId="299"/>
            <ac:spMk id="3" creationId="{3202DA5A-3234-A59E-3DC7-E45CE8AF72C9}"/>
          </ac:spMkLst>
        </pc:spChg>
      </pc:sldChg>
      <pc:sldChg chg="modSp add mod">
        <pc:chgData name="doc. RNDr. Ľubomír Šnajder PhD." userId="78b91d0d-1adb-4e95-969e-4880d6320f33" providerId="ADAL" clId="{ED81C928-3D42-4596-BE8F-5821B07DF87F}" dt="2023-11-27T10:45:08.074" v="828" actId="6549"/>
        <pc:sldMkLst>
          <pc:docMk/>
          <pc:sldMk cId="161986465" sldId="300"/>
        </pc:sldMkLst>
        <pc:spChg chg="mod">
          <ac:chgData name="doc. RNDr. Ľubomír Šnajder PhD." userId="78b91d0d-1adb-4e95-969e-4880d6320f33" providerId="ADAL" clId="{ED81C928-3D42-4596-BE8F-5821B07DF87F}" dt="2023-11-27T00:13:44.966" v="716"/>
          <ac:spMkLst>
            <pc:docMk/>
            <pc:sldMk cId="161986465" sldId="300"/>
            <ac:spMk id="2" creationId="{1E66A607-3F0E-E9BC-BB5C-493962D090E7}"/>
          </ac:spMkLst>
        </pc:spChg>
        <pc:spChg chg="mod">
          <ac:chgData name="doc. RNDr. Ľubomír Šnajder PhD." userId="78b91d0d-1adb-4e95-969e-4880d6320f33" providerId="ADAL" clId="{ED81C928-3D42-4596-BE8F-5821B07DF87F}" dt="2023-11-27T10:45:08.074" v="828" actId="6549"/>
          <ac:spMkLst>
            <pc:docMk/>
            <pc:sldMk cId="161986465" sldId="300"/>
            <ac:spMk id="3" creationId="{3202DA5A-3234-A59E-3DC7-E45CE8AF72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139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5378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62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166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129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57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35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44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2173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542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056C-FC81-47B7-AC32-852E35E71FDE}" type="datetimeFigureOut">
              <a:rPr lang="sk-SK" smtClean="0"/>
              <a:t>27. 11. 2023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9B6E9-F451-4FD7-8DFD-AB40872541F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8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921496672/" TargetMode="External"/><Relationship Id="rId2" Type="http://schemas.openxmlformats.org/officeDocument/2006/relationships/hyperlink" Target="https://scratch.mit.edu/projects/908189517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cs.upjs.sk/~snajder/codewee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586101575/" TargetMode="External"/><Relationship Id="rId2" Type="http://schemas.openxmlformats.org/officeDocument/2006/relationships/hyperlink" Target="https://scratch.mit.edu/projects/74406114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projects/13811131" TargetMode="External"/><Relationship Id="rId5" Type="http://schemas.openxmlformats.org/officeDocument/2006/relationships/hyperlink" Target="https://scratch.mit.edu/projects/586107107/" TargetMode="External"/><Relationship Id="rId4" Type="http://schemas.openxmlformats.org/officeDocument/2006/relationships/hyperlink" Target="https://scratch.mit.edu/projects/58610333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924658969/" TargetMode="External"/><Relationship Id="rId2" Type="http://schemas.openxmlformats.org/officeDocument/2006/relationships/hyperlink" Target="https://scratch.mit.edu/projects/93067103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ratch.mit.edu/projects/465773242" TargetMode="External"/><Relationship Id="rId4" Type="http://schemas.openxmlformats.org/officeDocument/2006/relationships/hyperlink" Target="https://scratch.mit.edu/projects/1486268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744703375" TargetMode="External"/><Relationship Id="rId2" Type="http://schemas.openxmlformats.org/officeDocument/2006/relationships/hyperlink" Target="https://scratch.mit.edu/projects/1281451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projects/7432289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53988" y="320041"/>
            <a:ext cx="6707084" cy="3892668"/>
          </a:xfrm>
        </p:spPr>
        <p:txBody>
          <a:bodyPr>
            <a:normAutofit/>
          </a:bodyPr>
          <a:lstStyle/>
          <a:p>
            <a:pPr algn="l"/>
            <a:r>
              <a:rPr lang="sk-SK" sz="6600"/>
              <a:t>Programovanie hudby a zvukov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53699" y="4631161"/>
            <a:ext cx="6707366" cy="1569486"/>
          </a:xfrm>
        </p:spPr>
        <p:txBody>
          <a:bodyPr>
            <a:normAutofit/>
          </a:bodyPr>
          <a:lstStyle/>
          <a:p>
            <a:pPr algn="l"/>
            <a:r>
              <a:rPr lang="sk-SK"/>
              <a:t>Ľubomír Šnajder</a:t>
            </a:r>
          </a:p>
          <a:p>
            <a:pPr algn="l"/>
            <a:r>
              <a:rPr lang="sk-SK"/>
              <a:t>Ústav informatiky PF UPJŠ v Košiciach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7A37AF79-CC15-A1A5-C069-73B100C09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40" y="647067"/>
            <a:ext cx="4087368" cy="5245731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6A607-3F0E-E9BC-BB5C-493962D0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Užitočné hudobné aplikácie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02DA5A-3234-A59E-3DC7-E45CE8AF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hlinkClick r:id="rId2"/>
              </a:rPr>
              <a:t>Aký je môj hlasový rozsah?</a:t>
            </a:r>
            <a:endParaRPr lang="sk-SK"/>
          </a:p>
          <a:p>
            <a:r>
              <a:rPr lang="sk-SK">
                <a:hlinkClick r:id="rId3"/>
              </a:rPr>
              <a:t>Poďme si precvičiť hlasivky</a:t>
            </a:r>
            <a:endParaRPr lang="en-US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98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/>
              <a:t>Diskusia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1262360" cy="4830356"/>
          </a:xfrm>
        </p:spPr>
        <p:txBody>
          <a:bodyPr>
            <a:normAutofit/>
          </a:bodyPr>
          <a:lstStyle/>
          <a:p>
            <a:r>
              <a:rPr lang="sk-SK"/>
              <a:t>Koľko hodín výučby venujete téme </a:t>
            </a:r>
            <a:r>
              <a:rPr lang="sk-SK" b="1"/>
              <a:t>Práca so zvukom</a:t>
            </a:r>
            <a:r>
              <a:rPr lang="sk-SK"/>
              <a:t>? </a:t>
            </a:r>
            <a:br>
              <a:rPr lang="sk-SK"/>
            </a:br>
            <a:r>
              <a:rPr lang="sk-SK"/>
              <a:t>Aké zvukové editory používate? </a:t>
            </a:r>
            <a:br>
              <a:rPr lang="sk-SK"/>
            </a:br>
            <a:r>
              <a:rPr lang="sk-SK"/>
              <a:t>Aké zvukové projekty vytvárajú vaši žiaci? </a:t>
            </a:r>
            <a:br>
              <a:rPr lang="sk-SK"/>
            </a:br>
            <a:r>
              <a:rPr lang="sk-SK"/>
              <a:t>Akých chýb sa dopúšťajú pri téme Práca so zvukom?</a:t>
            </a:r>
          </a:p>
          <a:p>
            <a:r>
              <a:rPr lang="sk-SK"/>
              <a:t>Vyučujete v rámci programovania aj </a:t>
            </a:r>
            <a:r>
              <a:rPr lang="sk-SK" b="1"/>
              <a:t>programovanie zvukov a hudby</a:t>
            </a:r>
            <a:r>
              <a:rPr lang="sk-SK"/>
              <a:t>? </a:t>
            </a:r>
            <a:br>
              <a:rPr lang="sk-SK"/>
            </a:br>
            <a:r>
              <a:rPr lang="sk-SK"/>
              <a:t>Ak áno, v akých </a:t>
            </a:r>
            <a:r>
              <a:rPr lang="sk-SK" b="1"/>
              <a:t>programovacích jazykoch a prostrediach</a:t>
            </a:r>
            <a:r>
              <a:rPr lang="sk-SK"/>
              <a:t>?</a:t>
            </a:r>
            <a:br>
              <a:rPr lang="sk-SK"/>
            </a:br>
            <a:r>
              <a:rPr lang="sk-SK"/>
              <a:t>Aké zaujímavé zvukové či hudobné projekty naprogramovali vaši žiaci?</a:t>
            </a:r>
            <a:br>
              <a:rPr lang="sk-SK"/>
            </a:br>
            <a:r>
              <a:rPr lang="sk-SK"/>
              <a:t>Akých chýb sa dopúšťajú pri programovaní zvuk. či hudobných projektov?</a:t>
            </a:r>
          </a:p>
          <a:p>
            <a:r>
              <a:rPr lang="sk-SK"/>
              <a:t>Aké (</a:t>
            </a:r>
            <a:r>
              <a:rPr lang="sk-SK" b="1"/>
              <a:t>tímové, </a:t>
            </a:r>
            <a:r>
              <a:rPr lang="sk-SK" b="1" err="1"/>
              <a:t>kolaboratívne</a:t>
            </a:r>
            <a:r>
              <a:rPr lang="sk-SK"/>
              <a:t>) aktivity zamerané na programovanie zvukov a hudby </a:t>
            </a:r>
            <a:r>
              <a:rPr lang="sk-SK" b="1"/>
              <a:t>mimo výučby </a:t>
            </a:r>
            <a:r>
              <a:rPr lang="sk-SK"/>
              <a:t>robíte na vašej škole (akadémia, deň otvorených dverí, </a:t>
            </a:r>
            <a:r>
              <a:rPr lang="sk-SK" err="1">
                <a:hlinkClick r:id="rId2"/>
              </a:rPr>
              <a:t>codeweek</a:t>
            </a:r>
            <a:r>
              <a:rPr lang="sk-SK"/>
              <a:t> ...)?</a:t>
            </a:r>
          </a:p>
          <a:p>
            <a:endParaRPr lang="sk-SK"/>
          </a:p>
          <a:p>
            <a:endParaRPr lang="sk-SK"/>
          </a:p>
          <a:p>
            <a:pPr lvl="1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15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FB1D16-D38E-A653-964D-499B8A9B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3600" cy="1325563"/>
          </a:xfrm>
        </p:spPr>
        <p:txBody>
          <a:bodyPr/>
          <a:lstStyle/>
          <a:p>
            <a:r>
              <a:rPr lang="sk-SK"/>
              <a:t>Čo spoločné má notový zápis s programovaním?</a:t>
            </a:r>
          </a:p>
        </p:txBody>
      </p:sp>
      <p:pic>
        <p:nvPicPr>
          <p:cNvPr id="7" name="Zástupný objekt pre obsah 6" descr="Obrázok, na ktorom je diagram&#10;&#10;Automaticky generovaný popis">
            <a:extLst>
              <a:ext uri="{FF2B5EF4-FFF2-40B4-BE49-F238E27FC236}">
                <a16:creationId xmlns:a16="http://schemas.microsoft.com/office/drawing/2014/main" id="{1FDEC36B-E59C-939E-69EB-A9D995B0D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3113"/>
            <a:ext cx="10515600" cy="3756362"/>
          </a:xfrm>
        </p:spPr>
      </p:pic>
    </p:spTree>
    <p:extLst>
      <p:ext uri="{BB962C8B-B14F-4D97-AF65-F5344CB8AC3E}">
        <p14:creationId xmlns:p14="http://schemas.microsoft.com/office/powerpoint/2010/main" val="274905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B7EE89-D2DE-1487-973B-CC682693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Dvojice odpovedajúcich si konceptov </a:t>
            </a:r>
            <a:br>
              <a:rPr lang="sk-SK"/>
            </a:br>
            <a:r>
              <a:rPr lang="sk-SK"/>
              <a:t>v hudbe a programovaní</a:t>
            </a:r>
          </a:p>
        </p:txBody>
      </p:sp>
      <p:grpSp>
        <p:nvGrpSpPr>
          <p:cNvPr id="12" name="Grafický objekt 10">
            <a:extLst>
              <a:ext uri="{FF2B5EF4-FFF2-40B4-BE49-F238E27FC236}">
                <a16:creationId xmlns:a16="http://schemas.microsoft.com/office/drawing/2014/main" id="{74CAD239-0496-BD6C-F37B-AF105FA704D7}"/>
              </a:ext>
            </a:extLst>
          </p:cNvPr>
          <p:cNvGrpSpPr/>
          <p:nvPr/>
        </p:nvGrpSpPr>
        <p:grpSpPr>
          <a:xfrm>
            <a:off x="297085" y="2290413"/>
            <a:ext cx="11299348" cy="4216675"/>
            <a:chOff x="297085" y="2290413"/>
            <a:chExt cx="11299348" cy="4216675"/>
          </a:xfrm>
        </p:grpSpPr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FD4F4837-B0D3-B865-41AD-BB64D988850E}"/>
                </a:ext>
              </a:extLst>
            </p:cNvPr>
            <p:cNvSpPr txBox="1"/>
            <p:nvPr/>
          </p:nvSpPr>
          <p:spPr>
            <a:xfrm>
              <a:off x="509561" y="4259417"/>
              <a:ext cx="20744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spc="0" baseline="0">
                  <a:ln/>
                  <a:solidFill>
                    <a:srgbClr val="FF0000"/>
                  </a:solidFill>
                  <a:latin typeface="Calibri"/>
                  <a:cs typeface="Calibri"/>
                  <a:sym typeface="Calibri"/>
                  <a:rtl val="0"/>
                </a:rPr>
                <a:t>Postupnosť tónov 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C0B2C05E-96B3-EA5C-1987-D61D3B3FE214}"/>
                </a:ext>
              </a:extLst>
            </p:cNvPr>
            <p:cNvSpPr txBox="1"/>
            <p:nvPr/>
          </p:nvSpPr>
          <p:spPr>
            <a:xfrm>
              <a:off x="509561" y="4614100"/>
              <a:ext cx="2531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b="1" spc="0" baseline="0">
                  <a:ln/>
                  <a:solidFill>
                    <a:srgbClr val="FF0000"/>
                  </a:solidFill>
                  <a:latin typeface="Calibri"/>
                  <a:cs typeface="Calibri"/>
                  <a:sym typeface="Calibri"/>
                  <a:rtl val="0"/>
                </a:rPr>
                <a:t>– postupnosť príkazov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AEE64B90-CC2B-29DA-9AE8-0B32ACC9B04B}"/>
                </a:ext>
              </a:extLst>
            </p:cNvPr>
            <p:cNvSpPr txBox="1"/>
            <p:nvPr/>
          </p:nvSpPr>
          <p:spPr>
            <a:xfrm>
              <a:off x="6696994" y="4259417"/>
              <a:ext cx="37825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spc="0" baseline="0">
                  <a:ln/>
                  <a:solidFill>
                    <a:srgbClr val="800080"/>
                  </a:solidFill>
                  <a:latin typeface="Calibri"/>
                  <a:cs typeface="Calibri"/>
                  <a:sym typeface="Calibri"/>
                  <a:rtl val="0"/>
                </a:rPr>
                <a:t>Akord (súzvuk 3 a viacerých tónov)</a:t>
              </a:r>
            </a:p>
          </p:txBody>
        </p:sp>
        <p:sp>
          <p:nvSpPr>
            <p:cNvPr id="16" name="BlokTextu 15">
              <a:extLst>
                <a:ext uri="{FF2B5EF4-FFF2-40B4-BE49-F238E27FC236}">
                  <a16:creationId xmlns:a16="http://schemas.microsoft.com/office/drawing/2014/main" id="{6D78FF7D-6D74-E2B0-5B55-F915905663C7}"/>
                </a:ext>
              </a:extLst>
            </p:cNvPr>
            <p:cNvSpPr txBox="1"/>
            <p:nvPr/>
          </p:nvSpPr>
          <p:spPr>
            <a:xfrm>
              <a:off x="6696994" y="4614100"/>
              <a:ext cx="3774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spc="0" baseline="0">
                  <a:ln/>
                  <a:solidFill>
                    <a:srgbClr val="800080"/>
                  </a:solidFill>
                  <a:latin typeface="Calibri"/>
                  <a:cs typeface="Calibri"/>
                  <a:sym typeface="Calibri"/>
                  <a:rtl val="0"/>
                </a:rPr>
                <a:t> </a:t>
              </a:r>
              <a:r>
                <a:rPr lang="sk-SK" sz="2000" b="1" spc="0" baseline="0">
                  <a:ln/>
                  <a:solidFill>
                    <a:srgbClr val="800080"/>
                  </a:solidFill>
                  <a:latin typeface="Calibri"/>
                  <a:cs typeface="Calibri"/>
                  <a:sym typeface="Calibri"/>
                  <a:rtl val="0"/>
                </a:rPr>
                <a:t>– paralelne vykonávanie príkazov</a:t>
              </a: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821AAB7F-2DA7-5784-0CC1-52893A0FAB15}"/>
                </a:ext>
              </a:extLst>
            </p:cNvPr>
            <p:cNvSpPr txBox="1"/>
            <p:nvPr/>
          </p:nvSpPr>
          <p:spPr>
            <a:xfrm>
              <a:off x="3395979" y="4259417"/>
              <a:ext cx="30170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spc="0" baseline="0">
                  <a:ln/>
                  <a:solidFill>
                    <a:srgbClr val="0000FF"/>
                  </a:solidFill>
                  <a:latin typeface="Calibri"/>
                  <a:cs typeface="Calibri"/>
                  <a:sym typeface="Calibri"/>
                  <a:rtl val="0"/>
                </a:rPr>
                <a:t>Opakovanie taktov s tónmi 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92913885-6F88-F2A3-39A9-8C33926B2078}"/>
                </a:ext>
              </a:extLst>
            </p:cNvPr>
            <p:cNvSpPr txBox="1"/>
            <p:nvPr/>
          </p:nvSpPr>
          <p:spPr>
            <a:xfrm>
              <a:off x="3395979" y="4614100"/>
              <a:ext cx="22969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b="1" spc="0" baseline="0">
                  <a:ln/>
                  <a:solidFill>
                    <a:srgbClr val="0000FF"/>
                  </a:solidFill>
                  <a:latin typeface="Calibri"/>
                  <a:cs typeface="Calibri"/>
                  <a:sym typeface="Calibri"/>
                  <a:rtl val="0"/>
                </a:rPr>
                <a:t>– príkaz opakovania</a:t>
              </a: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5E868A66-775E-1E48-47CD-31E336B31CE4}"/>
                </a:ext>
              </a:extLst>
            </p:cNvPr>
            <p:cNvSpPr txBox="1"/>
            <p:nvPr/>
          </p:nvSpPr>
          <p:spPr>
            <a:xfrm>
              <a:off x="5842294" y="2290413"/>
              <a:ext cx="57541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spc="0" baseline="0">
                  <a:ln/>
                  <a:solidFill>
                    <a:srgbClr val="008000"/>
                  </a:solidFill>
                  <a:latin typeface="Calibri"/>
                  <a:cs typeface="Calibri"/>
                  <a:sym typeface="Calibri"/>
                  <a:rtl val="0"/>
                </a:rPr>
                <a:t>Prima / sekunda </a:t>
              </a:r>
              <a:r>
                <a:rPr lang="sk-SK" sz="2000" spc="0" baseline="0" err="1">
                  <a:ln/>
                  <a:solidFill>
                    <a:srgbClr val="008000"/>
                  </a:solidFill>
                  <a:latin typeface="Calibri"/>
                  <a:cs typeface="Calibri"/>
                  <a:sym typeface="Calibri"/>
                  <a:rtl val="0"/>
                </a:rPr>
                <a:t>volta</a:t>
              </a:r>
              <a:r>
                <a:rPr lang="sk-SK" sz="2000" spc="0" baseline="0">
                  <a:ln/>
                  <a:solidFill>
                    <a:srgbClr val="008000"/>
                  </a:solidFill>
                  <a:latin typeface="Calibri"/>
                  <a:cs typeface="Calibri"/>
                  <a:sym typeface="Calibri"/>
                  <a:rtl val="0"/>
                </a:rPr>
                <a:t> (alternatívne prehrávané tóny) </a:t>
              </a: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359EF64A-3E07-108D-F879-9DAD7758A7EC}"/>
                </a:ext>
              </a:extLst>
            </p:cNvPr>
            <p:cNvSpPr txBox="1"/>
            <p:nvPr/>
          </p:nvSpPr>
          <p:spPr>
            <a:xfrm>
              <a:off x="5842294" y="2645096"/>
              <a:ext cx="19816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b="1" spc="0" baseline="0">
                  <a:ln/>
                  <a:solidFill>
                    <a:srgbClr val="008000"/>
                  </a:solidFill>
                  <a:latin typeface="Calibri"/>
                  <a:cs typeface="Calibri"/>
                  <a:sym typeface="Calibri"/>
                  <a:rtl val="0"/>
                </a:rPr>
                <a:t>– príkaz vetvenia</a:t>
              </a:r>
            </a:p>
          </p:txBody>
        </p:sp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76475C0F-7ECF-6331-AE23-EF318EE79E50}"/>
                </a:ext>
              </a:extLst>
            </p:cNvPr>
            <p:cNvSpPr txBox="1"/>
            <p:nvPr/>
          </p:nvSpPr>
          <p:spPr>
            <a:xfrm>
              <a:off x="2840473" y="5752295"/>
              <a:ext cx="66067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spc="0" baseline="0">
                  <a:ln/>
                  <a:solidFill>
                    <a:srgbClr val="A05A2C"/>
                  </a:solidFill>
                  <a:latin typeface="Calibri"/>
                  <a:cs typeface="Calibri"/>
                  <a:sym typeface="Calibri"/>
                  <a:rtl val="0"/>
                </a:rPr>
                <a:t>Refrén (pomenovaná časť skladby uvedená podrobne len raz)</a:t>
              </a:r>
              <a:r>
                <a:rPr lang="sk-SK" sz="2000" b="1" spc="0" baseline="0">
                  <a:ln/>
                  <a:solidFill>
                    <a:srgbClr val="A05A2C"/>
                  </a:solidFill>
                  <a:latin typeface="Calibri"/>
                  <a:cs typeface="Calibri"/>
                  <a:sym typeface="Calibri"/>
                  <a:rtl val="0"/>
                </a:rPr>
                <a:t> </a:t>
              </a:r>
            </a:p>
          </p:txBody>
        </p:sp>
        <p:sp>
          <p:nvSpPr>
            <p:cNvPr id="22" name="BlokTextu 21">
              <a:extLst>
                <a:ext uri="{FF2B5EF4-FFF2-40B4-BE49-F238E27FC236}">
                  <a16:creationId xmlns:a16="http://schemas.microsoft.com/office/drawing/2014/main" id="{DCB693D6-758B-4DA3-1479-01BCD1575C57}"/>
                </a:ext>
              </a:extLst>
            </p:cNvPr>
            <p:cNvSpPr txBox="1"/>
            <p:nvPr/>
          </p:nvSpPr>
          <p:spPr>
            <a:xfrm>
              <a:off x="2840473" y="6106978"/>
              <a:ext cx="28841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sk-SK" sz="2000" b="1" spc="0" baseline="0">
                  <a:ln/>
                  <a:solidFill>
                    <a:srgbClr val="A05A2C"/>
                  </a:solidFill>
                  <a:latin typeface="Calibri"/>
                  <a:cs typeface="Calibri"/>
                  <a:sym typeface="Calibri"/>
                  <a:rtl val="0"/>
                </a:rPr>
                <a:t>– </a:t>
              </a:r>
              <a:r>
                <a:rPr lang="sk-SK" sz="2000" b="1" spc="0" baseline="0" err="1">
                  <a:ln/>
                  <a:solidFill>
                    <a:srgbClr val="A05A2C"/>
                  </a:solidFill>
                  <a:latin typeface="Calibri"/>
                  <a:cs typeface="Calibri"/>
                  <a:sym typeface="Calibri"/>
                  <a:rtl val="0"/>
                </a:rPr>
                <a:t>ppodprogram</a:t>
              </a:r>
              <a:r>
                <a:rPr lang="sk-SK" sz="2000" b="1" spc="0" baseline="0">
                  <a:ln/>
                  <a:solidFill>
                    <a:srgbClr val="A05A2C"/>
                  </a:solidFill>
                  <a:latin typeface="Calibri"/>
                  <a:cs typeface="Calibri"/>
                  <a:sym typeface="Calibri"/>
                  <a:rtl val="0"/>
                </a:rPr>
                <a:t> / funkcia </a:t>
              </a:r>
            </a:p>
          </p:txBody>
        </p:sp>
        <p:grpSp>
          <p:nvGrpSpPr>
            <p:cNvPr id="23" name="Grafický objekt 10">
              <a:extLst>
                <a:ext uri="{FF2B5EF4-FFF2-40B4-BE49-F238E27FC236}">
                  <a16:creationId xmlns:a16="http://schemas.microsoft.com/office/drawing/2014/main" id="{5BA622A7-CF7C-3CFF-6B7A-C1443B1907FD}"/>
                </a:ext>
              </a:extLst>
            </p:cNvPr>
            <p:cNvGrpSpPr/>
            <p:nvPr/>
          </p:nvGrpSpPr>
          <p:grpSpPr>
            <a:xfrm>
              <a:off x="297085" y="3119961"/>
              <a:ext cx="9211193" cy="1020214"/>
              <a:chOff x="297085" y="3119961"/>
              <a:chExt cx="9211193" cy="1020214"/>
            </a:xfrm>
          </p:grpSpPr>
          <p:sp>
            <p:nvSpPr>
              <p:cNvPr id="24" name="Voľný tvar: obrazec 23">
                <a:extLst>
                  <a:ext uri="{FF2B5EF4-FFF2-40B4-BE49-F238E27FC236}">
                    <a16:creationId xmlns:a16="http://schemas.microsoft.com/office/drawing/2014/main" id="{C032E90D-3EAA-6C2C-A136-5291A1951F45}"/>
                  </a:ext>
                </a:extLst>
              </p:cNvPr>
              <p:cNvSpPr/>
              <p:nvPr/>
            </p:nvSpPr>
            <p:spPr>
              <a:xfrm>
                <a:off x="297085" y="3519916"/>
                <a:ext cx="9211193" cy="6129"/>
              </a:xfrm>
              <a:custGeom>
                <a:avLst/>
                <a:gdLst>
                  <a:gd name="connsiteX0" fmla="*/ -799 w 9211193"/>
                  <a:gd name="connsiteY0" fmla="*/ -469 h 6129"/>
                  <a:gd name="connsiteX1" fmla="*/ 9210395 w 9211193"/>
                  <a:gd name="connsiteY1" fmla="*/ -469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1193" h="6129">
                    <a:moveTo>
                      <a:pt x="-799" y="-469"/>
                    </a:moveTo>
                    <a:lnTo>
                      <a:pt x="9210395" y="-469"/>
                    </a:lnTo>
                  </a:path>
                </a:pathLst>
              </a:custGeom>
              <a:noFill/>
              <a:ln w="10351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25" name="Voľný tvar: obrazec 24">
                <a:extLst>
                  <a:ext uri="{FF2B5EF4-FFF2-40B4-BE49-F238E27FC236}">
                    <a16:creationId xmlns:a16="http://schemas.microsoft.com/office/drawing/2014/main" id="{75D902A2-4740-8666-4043-71B29D2689BC}"/>
                  </a:ext>
                </a:extLst>
              </p:cNvPr>
              <p:cNvSpPr/>
              <p:nvPr/>
            </p:nvSpPr>
            <p:spPr>
              <a:xfrm>
                <a:off x="297085" y="3614000"/>
                <a:ext cx="9211193" cy="6129"/>
              </a:xfrm>
              <a:custGeom>
                <a:avLst/>
                <a:gdLst>
                  <a:gd name="connsiteX0" fmla="*/ -799 w 9211193"/>
                  <a:gd name="connsiteY0" fmla="*/ -478 h 6129"/>
                  <a:gd name="connsiteX1" fmla="*/ 9210395 w 9211193"/>
                  <a:gd name="connsiteY1" fmla="*/ -478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1193" h="6129">
                    <a:moveTo>
                      <a:pt x="-799" y="-478"/>
                    </a:moveTo>
                    <a:lnTo>
                      <a:pt x="9210395" y="-478"/>
                    </a:lnTo>
                  </a:path>
                </a:pathLst>
              </a:custGeom>
              <a:noFill/>
              <a:ln w="10351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26" name="Voľný tvar: obrazec 25">
                <a:extLst>
                  <a:ext uri="{FF2B5EF4-FFF2-40B4-BE49-F238E27FC236}">
                    <a16:creationId xmlns:a16="http://schemas.microsoft.com/office/drawing/2014/main" id="{B02404E6-8D6D-0FB6-FC80-01568FF56924}"/>
                  </a:ext>
                </a:extLst>
              </p:cNvPr>
              <p:cNvSpPr/>
              <p:nvPr/>
            </p:nvSpPr>
            <p:spPr>
              <a:xfrm>
                <a:off x="297085" y="3708085"/>
                <a:ext cx="9211193" cy="6129"/>
              </a:xfrm>
              <a:custGeom>
                <a:avLst/>
                <a:gdLst>
                  <a:gd name="connsiteX0" fmla="*/ -799 w 9211193"/>
                  <a:gd name="connsiteY0" fmla="*/ -488 h 6129"/>
                  <a:gd name="connsiteX1" fmla="*/ 9210395 w 9211193"/>
                  <a:gd name="connsiteY1" fmla="*/ -488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1193" h="6129">
                    <a:moveTo>
                      <a:pt x="-799" y="-488"/>
                    </a:moveTo>
                    <a:lnTo>
                      <a:pt x="9210395" y="-488"/>
                    </a:lnTo>
                  </a:path>
                </a:pathLst>
              </a:custGeom>
              <a:noFill/>
              <a:ln w="10351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27" name="Voľný tvar: obrazec 26">
                <a:extLst>
                  <a:ext uri="{FF2B5EF4-FFF2-40B4-BE49-F238E27FC236}">
                    <a16:creationId xmlns:a16="http://schemas.microsoft.com/office/drawing/2014/main" id="{F1C84283-7F80-960E-913F-32E991A2224B}"/>
                  </a:ext>
                </a:extLst>
              </p:cNvPr>
              <p:cNvSpPr/>
              <p:nvPr/>
            </p:nvSpPr>
            <p:spPr>
              <a:xfrm>
                <a:off x="297085" y="3802169"/>
                <a:ext cx="9211193" cy="6129"/>
              </a:xfrm>
              <a:custGeom>
                <a:avLst/>
                <a:gdLst>
                  <a:gd name="connsiteX0" fmla="*/ -799 w 9211193"/>
                  <a:gd name="connsiteY0" fmla="*/ -497 h 6129"/>
                  <a:gd name="connsiteX1" fmla="*/ 9210395 w 9211193"/>
                  <a:gd name="connsiteY1" fmla="*/ -497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1193" h="6129">
                    <a:moveTo>
                      <a:pt x="-799" y="-497"/>
                    </a:moveTo>
                    <a:lnTo>
                      <a:pt x="9210395" y="-497"/>
                    </a:lnTo>
                  </a:path>
                </a:pathLst>
              </a:custGeom>
              <a:noFill/>
              <a:ln w="10351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28" name="Voľný tvar: obrazec 27">
                <a:extLst>
                  <a:ext uri="{FF2B5EF4-FFF2-40B4-BE49-F238E27FC236}">
                    <a16:creationId xmlns:a16="http://schemas.microsoft.com/office/drawing/2014/main" id="{4D5EFE36-36F0-31D8-F54F-D04CE7AB8B97}"/>
                  </a:ext>
                </a:extLst>
              </p:cNvPr>
              <p:cNvSpPr/>
              <p:nvPr/>
            </p:nvSpPr>
            <p:spPr>
              <a:xfrm>
                <a:off x="297085" y="3896254"/>
                <a:ext cx="9211193" cy="6129"/>
              </a:xfrm>
              <a:custGeom>
                <a:avLst/>
                <a:gdLst>
                  <a:gd name="connsiteX0" fmla="*/ -799 w 9211193"/>
                  <a:gd name="connsiteY0" fmla="*/ -507 h 6129"/>
                  <a:gd name="connsiteX1" fmla="*/ 9210395 w 9211193"/>
                  <a:gd name="connsiteY1" fmla="*/ -507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211193" h="6129">
                    <a:moveTo>
                      <a:pt x="-799" y="-507"/>
                    </a:moveTo>
                    <a:lnTo>
                      <a:pt x="9210395" y="-507"/>
                    </a:lnTo>
                  </a:path>
                </a:pathLst>
              </a:custGeom>
              <a:noFill/>
              <a:ln w="10351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29" name="Voľný tvar: obrazec 28">
                <a:extLst>
                  <a:ext uri="{FF2B5EF4-FFF2-40B4-BE49-F238E27FC236}">
                    <a16:creationId xmlns:a16="http://schemas.microsoft.com/office/drawing/2014/main" id="{4D431E01-2509-78D8-A23A-2B53D186F5F7}"/>
                  </a:ext>
                </a:extLst>
              </p:cNvPr>
              <p:cNvSpPr/>
              <p:nvPr/>
            </p:nvSpPr>
            <p:spPr>
              <a:xfrm>
                <a:off x="4726011" y="3514741"/>
                <a:ext cx="6129" cy="386687"/>
              </a:xfrm>
              <a:custGeom>
                <a:avLst/>
                <a:gdLst>
                  <a:gd name="connsiteX0" fmla="*/ -782 w 6129"/>
                  <a:gd name="connsiteY0" fmla="*/ -488 h 386687"/>
                  <a:gd name="connsiteX1" fmla="*/ -782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782" y="-488"/>
                    </a:moveTo>
                    <a:lnTo>
                      <a:pt x="-782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0" name="Voľný tvar: obrazec 29">
                <a:extLst>
                  <a:ext uri="{FF2B5EF4-FFF2-40B4-BE49-F238E27FC236}">
                    <a16:creationId xmlns:a16="http://schemas.microsoft.com/office/drawing/2014/main" id="{BFA52114-6A4B-E2DD-E3B7-FDAA7A66495D}"/>
                  </a:ext>
                </a:extLst>
              </p:cNvPr>
              <p:cNvSpPr/>
              <p:nvPr/>
            </p:nvSpPr>
            <p:spPr>
              <a:xfrm>
                <a:off x="7631580" y="3641108"/>
                <a:ext cx="39177" cy="39872"/>
              </a:xfrm>
              <a:custGeom>
                <a:avLst/>
                <a:gdLst>
                  <a:gd name="connsiteX0" fmla="*/ 39835 w 39177"/>
                  <a:gd name="connsiteY0" fmla="*/ 19754 h 39872"/>
                  <a:gd name="connsiteX1" fmla="*/ 20259 w 39177"/>
                  <a:gd name="connsiteY1" fmla="*/ -194 h 39872"/>
                  <a:gd name="connsiteX2" fmla="*/ 658 w 39177"/>
                  <a:gd name="connsiteY2" fmla="*/ 19754 h 39872"/>
                  <a:gd name="connsiteX3" fmla="*/ 20259 w 39177"/>
                  <a:gd name="connsiteY3" fmla="*/ 39679 h 39872"/>
                  <a:gd name="connsiteX4" fmla="*/ 39835 w 39177"/>
                  <a:gd name="connsiteY4" fmla="*/ 19754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7" h="39872">
                    <a:moveTo>
                      <a:pt x="39835" y="19754"/>
                    </a:moveTo>
                    <a:cubicBezTo>
                      <a:pt x="39835" y="8818"/>
                      <a:pt x="31124" y="-194"/>
                      <a:pt x="20259" y="-194"/>
                    </a:cubicBezTo>
                    <a:cubicBezTo>
                      <a:pt x="9324" y="-194"/>
                      <a:pt x="658" y="8818"/>
                      <a:pt x="658" y="19754"/>
                    </a:cubicBezTo>
                    <a:cubicBezTo>
                      <a:pt x="658" y="30689"/>
                      <a:pt x="9324" y="39679"/>
                      <a:pt x="20259" y="39679"/>
                    </a:cubicBezTo>
                    <a:cubicBezTo>
                      <a:pt x="31124" y="39679"/>
                      <a:pt x="39835" y="30689"/>
                      <a:pt x="39835" y="19754"/>
                    </a:cubicBezTo>
                  </a:path>
                </a:pathLst>
              </a:custGeom>
              <a:solidFill>
                <a:srgbClr val="0000FF"/>
              </a:solidFill>
              <a:ln w="3761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1" name="Voľný tvar: obrazec 30">
                <a:extLst>
                  <a:ext uri="{FF2B5EF4-FFF2-40B4-BE49-F238E27FC236}">
                    <a16:creationId xmlns:a16="http://schemas.microsoft.com/office/drawing/2014/main" id="{BC365C9B-B36B-CCFE-4019-EFA17D856598}"/>
                  </a:ext>
                </a:extLst>
              </p:cNvPr>
              <p:cNvSpPr/>
              <p:nvPr/>
            </p:nvSpPr>
            <p:spPr>
              <a:xfrm>
                <a:off x="7631580" y="3735194"/>
                <a:ext cx="39177" cy="39872"/>
              </a:xfrm>
              <a:custGeom>
                <a:avLst/>
                <a:gdLst>
                  <a:gd name="connsiteX0" fmla="*/ 39835 w 39177"/>
                  <a:gd name="connsiteY0" fmla="*/ 19765 h 39872"/>
                  <a:gd name="connsiteX1" fmla="*/ 20259 w 39177"/>
                  <a:gd name="connsiteY1" fmla="*/ -183 h 39872"/>
                  <a:gd name="connsiteX2" fmla="*/ 658 w 39177"/>
                  <a:gd name="connsiteY2" fmla="*/ 19765 h 39872"/>
                  <a:gd name="connsiteX3" fmla="*/ 20259 w 39177"/>
                  <a:gd name="connsiteY3" fmla="*/ 39690 h 39872"/>
                  <a:gd name="connsiteX4" fmla="*/ 39835 w 39177"/>
                  <a:gd name="connsiteY4" fmla="*/ 19765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7" h="39872">
                    <a:moveTo>
                      <a:pt x="39835" y="19765"/>
                    </a:moveTo>
                    <a:cubicBezTo>
                      <a:pt x="39835" y="8830"/>
                      <a:pt x="31124" y="-183"/>
                      <a:pt x="20259" y="-183"/>
                    </a:cubicBezTo>
                    <a:cubicBezTo>
                      <a:pt x="9324" y="-183"/>
                      <a:pt x="658" y="8830"/>
                      <a:pt x="658" y="19765"/>
                    </a:cubicBezTo>
                    <a:cubicBezTo>
                      <a:pt x="658" y="30701"/>
                      <a:pt x="9324" y="39690"/>
                      <a:pt x="20259" y="39690"/>
                    </a:cubicBezTo>
                    <a:cubicBezTo>
                      <a:pt x="31124" y="39690"/>
                      <a:pt x="39835" y="30701"/>
                      <a:pt x="39835" y="19765"/>
                    </a:cubicBezTo>
                  </a:path>
                </a:pathLst>
              </a:custGeom>
              <a:solidFill>
                <a:srgbClr val="0000FF"/>
              </a:solidFill>
              <a:ln w="3761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2" name="Voľný tvar: obrazec 31">
                <a:extLst>
                  <a:ext uri="{FF2B5EF4-FFF2-40B4-BE49-F238E27FC236}">
                    <a16:creationId xmlns:a16="http://schemas.microsoft.com/office/drawing/2014/main" id="{174C758E-BA8B-C90E-EA67-07EE529E89A8}"/>
                  </a:ext>
                </a:extLst>
              </p:cNvPr>
              <p:cNvSpPr/>
              <p:nvPr/>
            </p:nvSpPr>
            <p:spPr>
              <a:xfrm>
                <a:off x="7714031" y="3514741"/>
                <a:ext cx="6129" cy="386687"/>
              </a:xfrm>
              <a:custGeom>
                <a:avLst/>
                <a:gdLst>
                  <a:gd name="connsiteX0" fmla="*/ -1082 w 6129"/>
                  <a:gd name="connsiteY0" fmla="*/ -488 h 386687"/>
                  <a:gd name="connsiteX1" fmla="*/ -1082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1082" y="-488"/>
                    </a:moveTo>
                    <a:lnTo>
                      <a:pt x="-1082" y="386200"/>
                    </a:lnTo>
                  </a:path>
                </a:pathLst>
              </a:custGeom>
              <a:solidFill>
                <a:srgbClr val="0000FF"/>
              </a:solidFill>
              <a:ln w="16912" cap="flat">
                <a:solidFill>
                  <a:srgbClr val="0000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3" name="Voľný tvar: obrazec 32">
                <a:extLst>
                  <a:ext uri="{FF2B5EF4-FFF2-40B4-BE49-F238E27FC236}">
                    <a16:creationId xmlns:a16="http://schemas.microsoft.com/office/drawing/2014/main" id="{23883950-BCB5-8FDA-27BB-51BAD58953E7}"/>
                  </a:ext>
                </a:extLst>
              </p:cNvPr>
              <p:cNvSpPr/>
              <p:nvPr/>
            </p:nvSpPr>
            <p:spPr>
              <a:xfrm>
                <a:off x="7783191" y="3514741"/>
                <a:ext cx="6129" cy="386687"/>
              </a:xfrm>
              <a:custGeom>
                <a:avLst/>
                <a:gdLst>
                  <a:gd name="connsiteX0" fmla="*/ -1089 w 6129"/>
                  <a:gd name="connsiteY0" fmla="*/ -488 h 386687"/>
                  <a:gd name="connsiteX1" fmla="*/ -1089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1089" y="-488"/>
                    </a:moveTo>
                    <a:lnTo>
                      <a:pt x="-1089" y="386200"/>
                    </a:lnTo>
                  </a:path>
                </a:pathLst>
              </a:custGeom>
              <a:solidFill>
                <a:srgbClr val="0000FF"/>
              </a:solidFill>
              <a:ln w="51720" cap="flat">
                <a:solidFill>
                  <a:srgbClr val="0000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4" name="Voľný tvar: obrazec 33">
                <a:extLst>
                  <a:ext uri="{FF2B5EF4-FFF2-40B4-BE49-F238E27FC236}">
                    <a16:creationId xmlns:a16="http://schemas.microsoft.com/office/drawing/2014/main" id="{4D8A832F-A030-8D1E-FAC8-01E5ECE25021}"/>
                  </a:ext>
                </a:extLst>
              </p:cNvPr>
              <p:cNvSpPr/>
              <p:nvPr/>
            </p:nvSpPr>
            <p:spPr>
              <a:xfrm>
                <a:off x="5940841" y="3514741"/>
                <a:ext cx="6129" cy="386687"/>
              </a:xfrm>
              <a:custGeom>
                <a:avLst/>
                <a:gdLst>
                  <a:gd name="connsiteX0" fmla="*/ -904 w 6129"/>
                  <a:gd name="connsiteY0" fmla="*/ -488 h 386687"/>
                  <a:gd name="connsiteX1" fmla="*/ -904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904" y="-488"/>
                    </a:moveTo>
                    <a:lnTo>
                      <a:pt x="-904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5" name="Voľný tvar: obrazec 34">
                <a:extLst>
                  <a:ext uri="{FF2B5EF4-FFF2-40B4-BE49-F238E27FC236}">
                    <a16:creationId xmlns:a16="http://schemas.microsoft.com/office/drawing/2014/main" id="{363E84C0-DDAA-243B-254F-0F164CFB18D6}"/>
                  </a:ext>
                </a:extLst>
              </p:cNvPr>
              <p:cNvSpPr/>
              <p:nvPr/>
            </p:nvSpPr>
            <p:spPr>
              <a:xfrm>
                <a:off x="2135843" y="3514741"/>
                <a:ext cx="6129" cy="386687"/>
              </a:xfrm>
              <a:custGeom>
                <a:avLst/>
                <a:gdLst>
                  <a:gd name="connsiteX0" fmla="*/ -521 w 6129"/>
                  <a:gd name="connsiteY0" fmla="*/ -488 h 386687"/>
                  <a:gd name="connsiteX1" fmla="*/ -521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521" y="-488"/>
                    </a:moveTo>
                    <a:lnTo>
                      <a:pt x="-521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6" name="Voľný tvar: obrazec 35">
                <a:extLst>
                  <a:ext uri="{FF2B5EF4-FFF2-40B4-BE49-F238E27FC236}">
                    <a16:creationId xmlns:a16="http://schemas.microsoft.com/office/drawing/2014/main" id="{1D708247-28C4-D4AF-746A-274F590C7693}"/>
                  </a:ext>
                </a:extLst>
              </p:cNvPr>
              <p:cNvSpPr/>
              <p:nvPr/>
            </p:nvSpPr>
            <p:spPr>
              <a:xfrm>
                <a:off x="6694125" y="3514741"/>
                <a:ext cx="6129" cy="386687"/>
              </a:xfrm>
              <a:custGeom>
                <a:avLst/>
                <a:gdLst>
                  <a:gd name="connsiteX0" fmla="*/ -979 w 6129"/>
                  <a:gd name="connsiteY0" fmla="*/ -488 h 386687"/>
                  <a:gd name="connsiteX1" fmla="*/ -979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979" y="-488"/>
                    </a:moveTo>
                    <a:lnTo>
                      <a:pt x="-979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7" name="Voľný tvar: obrazec 36">
                <a:extLst>
                  <a:ext uri="{FF2B5EF4-FFF2-40B4-BE49-F238E27FC236}">
                    <a16:creationId xmlns:a16="http://schemas.microsoft.com/office/drawing/2014/main" id="{0E6F5982-A48F-DEFD-21CE-DFC50B201F14}"/>
                  </a:ext>
                </a:extLst>
              </p:cNvPr>
              <p:cNvSpPr/>
              <p:nvPr/>
            </p:nvSpPr>
            <p:spPr>
              <a:xfrm>
                <a:off x="8553889" y="3514741"/>
                <a:ext cx="6129" cy="386687"/>
              </a:xfrm>
              <a:custGeom>
                <a:avLst/>
                <a:gdLst>
                  <a:gd name="connsiteX0" fmla="*/ -1166 w 6129"/>
                  <a:gd name="connsiteY0" fmla="*/ -488 h 386687"/>
                  <a:gd name="connsiteX1" fmla="*/ -1166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1166" y="-488"/>
                    </a:moveTo>
                    <a:lnTo>
                      <a:pt x="-1166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8" name="Voľný tvar: obrazec 37">
                <a:extLst>
                  <a:ext uri="{FF2B5EF4-FFF2-40B4-BE49-F238E27FC236}">
                    <a16:creationId xmlns:a16="http://schemas.microsoft.com/office/drawing/2014/main" id="{FBC0C553-E997-0B52-3104-2F94469E7382}"/>
                  </a:ext>
                </a:extLst>
              </p:cNvPr>
              <p:cNvSpPr/>
              <p:nvPr/>
            </p:nvSpPr>
            <p:spPr>
              <a:xfrm>
                <a:off x="3368082" y="3514741"/>
                <a:ext cx="6129" cy="386687"/>
              </a:xfrm>
              <a:custGeom>
                <a:avLst/>
                <a:gdLst>
                  <a:gd name="connsiteX0" fmla="*/ -645 w 6129"/>
                  <a:gd name="connsiteY0" fmla="*/ -488 h 386687"/>
                  <a:gd name="connsiteX1" fmla="*/ -645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645" y="-488"/>
                    </a:moveTo>
                    <a:lnTo>
                      <a:pt x="-645" y="386200"/>
                    </a:lnTo>
                  </a:path>
                </a:pathLst>
              </a:custGeom>
              <a:solidFill>
                <a:srgbClr val="0000FF"/>
              </a:solidFill>
              <a:ln w="51720" cap="flat">
                <a:solidFill>
                  <a:srgbClr val="0000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39" name="Voľný tvar: obrazec 38">
                <a:extLst>
                  <a:ext uri="{FF2B5EF4-FFF2-40B4-BE49-F238E27FC236}">
                    <a16:creationId xmlns:a16="http://schemas.microsoft.com/office/drawing/2014/main" id="{C4FA3378-8027-9B83-EC18-008171FB143D}"/>
                  </a:ext>
                </a:extLst>
              </p:cNvPr>
              <p:cNvSpPr/>
              <p:nvPr/>
            </p:nvSpPr>
            <p:spPr>
              <a:xfrm>
                <a:off x="3437242" y="3514741"/>
                <a:ext cx="6129" cy="386687"/>
              </a:xfrm>
              <a:custGeom>
                <a:avLst/>
                <a:gdLst>
                  <a:gd name="connsiteX0" fmla="*/ -652 w 6129"/>
                  <a:gd name="connsiteY0" fmla="*/ -488 h 386687"/>
                  <a:gd name="connsiteX1" fmla="*/ -652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652" y="-488"/>
                    </a:moveTo>
                    <a:lnTo>
                      <a:pt x="-652" y="386200"/>
                    </a:lnTo>
                  </a:path>
                </a:pathLst>
              </a:custGeom>
              <a:solidFill>
                <a:srgbClr val="0000FF"/>
              </a:solidFill>
              <a:ln w="16912" cap="flat">
                <a:solidFill>
                  <a:srgbClr val="0000FF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0" name="Voľný tvar: obrazec 39">
                <a:extLst>
                  <a:ext uri="{FF2B5EF4-FFF2-40B4-BE49-F238E27FC236}">
                    <a16:creationId xmlns:a16="http://schemas.microsoft.com/office/drawing/2014/main" id="{8965DB8B-AF46-6EA9-370E-86735ECDC155}"/>
                  </a:ext>
                </a:extLst>
              </p:cNvPr>
              <p:cNvSpPr/>
              <p:nvPr/>
            </p:nvSpPr>
            <p:spPr>
              <a:xfrm>
                <a:off x="3480522" y="3641108"/>
                <a:ext cx="39177" cy="39872"/>
              </a:xfrm>
              <a:custGeom>
                <a:avLst/>
                <a:gdLst>
                  <a:gd name="connsiteX0" fmla="*/ 39337 w 39177"/>
                  <a:gd name="connsiteY0" fmla="*/ 19754 h 39872"/>
                  <a:gd name="connsiteX1" fmla="*/ 19737 w 39177"/>
                  <a:gd name="connsiteY1" fmla="*/ -194 h 39872"/>
                  <a:gd name="connsiteX2" fmla="*/ 160 w 39177"/>
                  <a:gd name="connsiteY2" fmla="*/ 19754 h 39872"/>
                  <a:gd name="connsiteX3" fmla="*/ 19737 w 39177"/>
                  <a:gd name="connsiteY3" fmla="*/ 39679 h 39872"/>
                  <a:gd name="connsiteX4" fmla="*/ 39337 w 39177"/>
                  <a:gd name="connsiteY4" fmla="*/ 19754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7" h="39872">
                    <a:moveTo>
                      <a:pt x="39337" y="19754"/>
                    </a:moveTo>
                    <a:cubicBezTo>
                      <a:pt x="39337" y="8818"/>
                      <a:pt x="30626" y="-194"/>
                      <a:pt x="19737" y="-194"/>
                    </a:cubicBezTo>
                    <a:cubicBezTo>
                      <a:pt x="8801" y="-194"/>
                      <a:pt x="160" y="8818"/>
                      <a:pt x="160" y="19754"/>
                    </a:cubicBezTo>
                    <a:cubicBezTo>
                      <a:pt x="160" y="30689"/>
                      <a:pt x="8801" y="39679"/>
                      <a:pt x="19737" y="39679"/>
                    </a:cubicBezTo>
                    <a:cubicBezTo>
                      <a:pt x="30626" y="39679"/>
                      <a:pt x="39337" y="30689"/>
                      <a:pt x="39337" y="19754"/>
                    </a:cubicBezTo>
                  </a:path>
                </a:pathLst>
              </a:custGeom>
              <a:solidFill>
                <a:srgbClr val="0000FF"/>
              </a:solidFill>
              <a:ln w="3761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1" name="Voľný tvar: obrazec 40">
                <a:extLst>
                  <a:ext uri="{FF2B5EF4-FFF2-40B4-BE49-F238E27FC236}">
                    <a16:creationId xmlns:a16="http://schemas.microsoft.com/office/drawing/2014/main" id="{5966EA7F-5FB3-9744-A957-796EB18438EB}"/>
                  </a:ext>
                </a:extLst>
              </p:cNvPr>
              <p:cNvSpPr/>
              <p:nvPr/>
            </p:nvSpPr>
            <p:spPr>
              <a:xfrm>
                <a:off x="3480522" y="3735194"/>
                <a:ext cx="39177" cy="39872"/>
              </a:xfrm>
              <a:custGeom>
                <a:avLst/>
                <a:gdLst>
                  <a:gd name="connsiteX0" fmla="*/ 39337 w 39177"/>
                  <a:gd name="connsiteY0" fmla="*/ 19765 h 39872"/>
                  <a:gd name="connsiteX1" fmla="*/ 19737 w 39177"/>
                  <a:gd name="connsiteY1" fmla="*/ -183 h 39872"/>
                  <a:gd name="connsiteX2" fmla="*/ 160 w 39177"/>
                  <a:gd name="connsiteY2" fmla="*/ 19765 h 39872"/>
                  <a:gd name="connsiteX3" fmla="*/ 19737 w 39177"/>
                  <a:gd name="connsiteY3" fmla="*/ 39690 h 39872"/>
                  <a:gd name="connsiteX4" fmla="*/ 39337 w 39177"/>
                  <a:gd name="connsiteY4" fmla="*/ 19765 h 3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7" h="39872">
                    <a:moveTo>
                      <a:pt x="39337" y="19765"/>
                    </a:moveTo>
                    <a:cubicBezTo>
                      <a:pt x="39337" y="8830"/>
                      <a:pt x="30626" y="-183"/>
                      <a:pt x="19737" y="-183"/>
                    </a:cubicBezTo>
                    <a:cubicBezTo>
                      <a:pt x="8801" y="-183"/>
                      <a:pt x="160" y="8830"/>
                      <a:pt x="160" y="19765"/>
                    </a:cubicBezTo>
                    <a:cubicBezTo>
                      <a:pt x="160" y="30701"/>
                      <a:pt x="8801" y="39690"/>
                      <a:pt x="19737" y="39690"/>
                    </a:cubicBezTo>
                    <a:cubicBezTo>
                      <a:pt x="30626" y="39690"/>
                      <a:pt x="39337" y="30701"/>
                      <a:pt x="39337" y="19765"/>
                    </a:cubicBezTo>
                  </a:path>
                </a:pathLst>
              </a:custGeom>
              <a:solidFill>
                <a:srgbClr val="0000FF"/>
              </a:solidFill>
              <a:ln w="3761" cap="flat">
                <a:solidFill>
                  <a:srgbClr val="0000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2" name="Voľný tvar: obrazec 41">
                <a:extLst>
                  <a:ext uri="{FF2B5EF4-FFF2-40B4-BE49-F238E27FC236}">
                    <a16:creationId xmlns:a16="http://schemas.microsoft.com/office/drawing/2014/main" id="{5B6F01BE-A2CE-F1D4-7885-CD6462B25C25}"/>
                  </a:ext>
                </a:extLst>
              </p:cNvPr>
              <p:cNvSpPr/>
              <p:nvPr/>
            </p:nvSpPr>
            <p:spPr>
              <a:xfrm>
                <a:off x="9499819" y="3514741"/>
                <a:ext cx="6129" cy="386687"/>
              </a:xfrm>
              <a:custGeom>
                <a:avLst/>
                <a:gdLst>
                  <a:gd name="connsiteX0" fmla="*/ -1261 w 6129"/>
                  <a:gd name="connsiteY0" fmla="*/ -488 h 386687"/>
                  <a:gd name="connsiteX1" fmla="*/ -1261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1261" y="-488"/>
                    </a:moveTo>
                    <a:lnTo>
                      <a:pt x="-1261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3" name="Voľný tvar: obrazec 42">
                <a:extLst>
                  <a:ext uri="{FF2B5EF4-FFF2-40B4-BE49-F238E27FC236}">
                    <a16:creationId xmlns:a16="http://schemas.microsoft.com/office/drawing/2014/main" id="{6B9C7B17-6A9D-854C-81CC-64F94029E2AE}"/>
                  </a:ext>
                </a:extLst>
              </p:cNvPr>
              <p:cNvSpPr/>
              <p:nvPr/>
            </p:nvSpPr>
            <p:spPr>
              <a:xfrm>
                <a:off x="1020743" y="3990339"/>
                <a:ext cx="184375" cy="6129"/>
              </a:xfrm>
              <a:custGeom>
                <a:avLst/>
                <a:gdLst>
                  <a:gd name="connsiteX0" fmla="*/ -419 w 184375"/>
                  <a:gd name="connsiteY0" fmla="*/ -516 h 6129"/>
                  <a:gd name="connsiteX1" fmla="*/ 183957 w 184375"/>
                  <a:gd name="connsiteY1" fmla="*/ -516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375" h="6129">
                    <a:moveTo>
                      <a:pt x="-419" y="-516"/>
                    </a:moveTo>
                    <a:lnTo>
                      <a:pt x="183957" y="-516"/>
                    </a:lnTo>
                  </a:path>
                </a:pathLst>
              </a:custGeom>
              <a:noFill/>
              <a:ln w="1505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4" name="Voľný tvar: obrazec 43">
                <a:extLst>
                  <a:ext uri="{FF2B5EF4-FFF2-40B4-BE49-F238E27FC236}">
                    <a16:creationId xmlns:a16="http://schemas.microsoft.com/office/drawing/2014/main" id="{78495422-C840-31F4-7962-44525263C870}"/>
                  </a:ext>
                </a:extLst>
              </p:cNvPr>
              <p:cNvSpPr/>
              <p:nvPr/>
            </p:nvSpPr>
            <p:spPr>
              <a:xfrm>
                <a:off x="7900304" y="3990339"/>
                <a:ext cx="202472" cy="6129"/>
              </a:xfrm>
              <a:custGeom>
                <a:avLst/>
                <a:gdLst>
                  <a:gd name="connsiteX0" fmla="*/ -1111 w 202472"/>
                  <a:gd name="connsiteY0" fmla="*/ -516 h 6129"/>
                  <a:gd name="connsiteX1" fmla="*/ 201361 w 202472"/>
                  <a:gd name="connsiteY1" fmla="*/ -516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472" h="6129">
                    <a:moveTo>
                      <a:pt x="-1111" y="-516"/>
                    </a:moveTo>
                    <a:lnTo>
                      <a:pt x="201361" y="-516"/>
                    </a:lnTo>
                  </a:path>
                </a:pathLst>
              </a:custGeom>
              <a:noFill/>
              <a:ln w="1505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5" name="Voľný tvar: obrazec 44">
                <a:extLst>
                  <a:ext uri="{FF2B5EF4-FFF2-40B4-BE49-F238E27FC236}">
                    <a16:creationId xmlns:a16="http://schemas.microsoft.com/office/drawing/2014/main" id="{9E85D72A-D558-E317-C403-472F9C2FE968}"/>
                  </a:ext>
                </a:extLst>
              </p:cNvPr>
              <p:cNvSpPr/>
              <p:nvPr/>
            </p:nvSpPr>
            <p:spPr>
              <a:xfrm>
                <a:off x="6040578" y="3990339"/>
                <a:ext cx="202433" cy="6129"/>
              </a:xfrm>
              <a:custGeom>
                <a:avLst/>
                <a:gdLst>
                  <a:gd name="connsiteX0" fmla="*/ -924 w 202433"/>
                  <a:gd name="connsiteY0" fmla="*/ -516 h 6129"/>
                  <a:gd name="connsiteX1" fmla="*/ 201510 w 202433"/>
                  <a:gd name="connsiteY1" fmla="*/ -516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2433" h="6129">
                    <a:moveTo>
                      <a:pt x="-924" y="-516"/>
                    </a:moveTo>
                    <a:lnTo>
                      <a:pt x="201510" y="-516"/>
                    </a:lnTo>
                  </a:path>
                </a:pathLst>
              </a:custGeom>
              <a:noFill/>
              <a:ln w="1505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6" name="Voľný tvar: obrazec 45">
                <a:extLst>
                  <a:ext uri="{FF2B5EF4-FFF2-40B4-BE49-F238E27FC236}">
                    <a16:creationId xmlns:a16="http://schemas.microsoft.com/office/drawing/2014/main" id="{58EE9953-8FE0-481C-6255-8E3B552CF572}"/>
                  </a:ext>
                </a:extLst>
              </p:cNvPr>
              <p:cNvSpPr/>
              <p:nvPr/>
            </p:nvSpPr>
            <p:spPr>
              <a:xfrm>
                <a:off x="5094648" y="3990339"/>
                <a:ext cx="184375" cy="6129"/>
              </a:xfrm>
              <a:custGeom>
                <a:avLst/>
                <a:gdLst>
                  <a:gd name="connsiteX0" fmla="*/ -828 w 184375"/>
                  <a:gd name="connsiteY0" fmla="*/ -516 h 6129"/>
                  <a:gd name="connsiteX1" fmla="*/ 183548 w 184375"/>
                  <a:gd name="connsiteY1" fmla="*/ -516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375" h="6129">
                    <a:moveTo>
                      <a:pt x="-828" y="-516"/>
                    </a:moveTo>
                    <a:lnTo>
                      <a:pt x="183548" y="-516"/>
                    </a:lnTo>
                  </a:path>
                </a:pathLst>
              </a:custGeom>
              <a:noFill/>
              <a:ln w="1505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7" name="Voľný tvar: obrazec 46">
                <a:extLst>
                  <a:ext uri="{FF2B5EF4-FFF2-40B4-BE49-F238E27FC236}">
                    <a16:creationId xmlns:a16="http://schemas.microsoft.com/office/drawing/2014/main" id="{4E499E69-BA02-C014-A848-8984BB952904}"/>
                  </a:ext>
                </a:extLst>
              </p:cNvPr>
              <p:cNvSpPr/>
              <p:nvPr/>
            </p:nvSpPr>
            <p:spPr>
              <a:xfrm>
                <a:off x="9056937" y="3990339"/>
                <a:ext cx="184413" cy="6129"/>
              </a:xfrm>
              <a:custGeom>
                <a:avLst/>
                <a:gdLst>
                  <a:gd name="connsiteX0" fmla="*/ -1226 w 184413"/>
                  <a:gd name="connsiteY0" fmla="*/ -516 h 6129"/>
                  <a:gd name="connsiteX1" fmla="*/ 183188 w 184413"/>
                  <a:gd name="connsiteY1" fmla="*/ -516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413" h="6129">
                    <a:moveTo>
                      <a:pt x="-1226" y="-516"/>
                    </a:moveTo>
                    <a:lnTo>
                      <a:pt x="183188" y="-516"/>
                    </a:lnTo>
                  </a:path>
                </a:pathLst>
              </a:custGeom>
              <a:noFill/>
              <a:ln w="1505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8" name="Voľný tvar: obrazec 47">
                <a:extLst>
                  <a:ext uri="{FF2B5EF4-FFF2-40B4-BE49-F238E27FC236}">
                    <a16:creationId xmlns:a16="http://schemas.microsoft.com/office/drawing/2014/main" id="{7F8B8326-12F7-3F1D-7DA5-2C1E281B7A6B}"/>
                  </a:ext>
                </a:extLst>
              </p:cNvPr>
              <p:cNvSpPr/>
              <p:nvPr/>
            </p:nvSpPr>
            <p:spPr>
              <a:xfrm>
                <a:off x="5632410" y="3990339"/>
                <a:ext cx="184375" cy="6129"/>
              </a:xfrm>
              <a:custGeom>
                <a:avLst/>
                <a:gdLst>
                  <a:gd name="connsiteX0" fmla="*/ -882 w 184375"/>
                  <a:gd name="connsiteY0" fmla="*/ -516 h 6129"/>
                  <a:gd name="connsiteX1" fmla="*/ 183494 w 184375"/>
                  <a:gd name="connsiteY1" fmla="*/ -516 h 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4375" h="6129">
                    <a:moveTo>
                      <a:pt x="-882" y="-516"/>
                    </a:moveTo>
                    <a:lnTo>
                      <a:pt x="183494" y="-516"/>
                    </a:lnTo>
                  </a:path>
                </a:pathLst>
              </a:custGeom>
              <a:noFill/>
              <a:ln w="1505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49" name="Voľný tvar: obrazec 48">
                <a:extLst>
                  <a:ext uri="{FF2B5EF4-FFF2-40B4-BE49-F238E27FC236}">
                    <a16:creationId xmlns:a16="http://schemas.microsoft.com/office/drawing/2014/main" id="{5BB1ABE1-BA2D-548C-1628-449621AA6A60}"/>
                  </a:ext>
                </a:extLst>
              </p:cNvPr>
              <p:cNvSpPr/>
              <p:nvPr/>
            </p:nvSpPr>
            <p:spPr>
              <a:xfrm>
                <a:off x="5512149" y="3614000"/>
                <a:ext cx="6129" cy="314242"/>
              </a:xfrm>
              <a:custGeom>
                <a:avLst/>
                <a:gdLst>
                  <a:gd name="connsiteX0" fmla="*/ -860 w 6129"/>
                  <a:gd name="connsiteY0" fmla="*/ 313748 h 314242"/>
                  <a:gd name="connsiteX1" fmla="*/ -860 w 6129"/>
                  <a:gd name="connsiteY1" fmla="*/ -494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860" y="313748"/>
                    </a:moveTo>
                    <a:lnTo>
                      <a:pt x="-860" y="-494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0" name="Voľný tvar: obrazec 49">
                <a:extLst>
                  <a:ext uri="{FF2B5EF4-FFF2-40B4-BE49-F238E27FC236}">
                    <a16:creationId xmlns:a16="http://schemas.microsoft.com/office/drawing/2014/main" id="{82179032-05A7-24E6-3C6B-B38C2A5F47E2}"/>
                  </a:ext>
                </a:extLst>
              </p:cNvPr>
              <p:cNvSpPr/>
              <p:nvPr/>
            </p:nvSpPr>
            <p:spPr>
              <a:xfrm>
                <a:off x="5781049" y="3708085"/>
                <a:ext cx="6129" cy="314242"/>
              </a:xfrm>
              <a:custGeom>
                <a:avLst/>
                <a:gdLst>
                  <a:gd name="connsiteX0" fmla="*/ -888 w 6129"/>
                  <a:gd name="connsiteY0" fmla="*/ 313739 h 314242"/>
                  <a:gd name="connsiteX1" fmla="*/ -888 w 6129"/>
                  <a:gd name="connsiteY1" fmla="*/ -504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888" y="313739"/>
                    </a:moveTo>
                    <a:lnTo>
                      <a:pt x="-888" y="-504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1" name="Voľný tvar: obrazec 50">
                <a:extLst>
                  <a:ext uri="{FF2B5EF4-FFF2-40B4-BE49-F238E27FC236}">
                    <a16:creationId xmlns:a16="http://schemas.microsoft.com/office/drawing/2014/main" id="{6CDC5F30-F7FB-4745-FDA2-38ED12399355}"/>
                  </a:ext>
                </a:extLst>
              </p:cNvPr>
              <p:cNvSpPr/>
              <p:nvPr/>
            </p:nvSpPr>
            <p:spPr>
              <a:xfrm>
                <a:off x="6829637" y="3629809"/>
                <a:ext cx="6129" cy="407572"/>
              </a:xfrm>
              <a:custGeom>
                <a:avLst/>
                <a:gdLst>
                  <a:gd name="connsiteX0" fmla="*/ -993 w 6129"/>
                  <a:gd name="connsiteY0" fmla="*/ -500 h 407572"/>
                  <a:gd name="connsiteX1" fmla="*/ -993 w 6129"/>
                  <a:gd name="connsiteY1" fmla="*/ 407072 h 407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407572">
                    <a:moveTo>
                      <a:pt x="-993" y="-500"/>
                    </a:moveTo>
                    <a:lnTo>
                      <a:pt x="-993" y="407072"/>
                    </a:lnTo>
                  </a:path>
                </a:pathLst>
              </a:custGeom>
              <a:solidFill>
                <a:srgbClr val="800080"/>
              </a:solidFill>
              <a:ln w="9403" cap="flat">
                <a:solidFill>
                  <a:srgbClr val="80008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2" name="Voľný tvar: obrazec 51">
                <a:extLst>
                  <a:ext uri="{FF2B5EF4-FFF2-40B4-BE49-F238E27FC236}">
                    <a16:creationId xmlns:a16="http://schemas.microsoft.com/office/drawing/2014/main" id="{8B3BEE38-13DE-0374-ECCD-A1E958DEE5DE}"/>
                  </a:ext>
                </a:extLst>
              </p:cNvPr>
              <p:cNvSpPr/>
              <p:nvPr/>
            </p:nvSpPr>
            <p:spPr>
              <a:xfrm>
                <a:off x="7232987" y="3582766"/>
                <a:ext cx="6129" cy="454614"/>
              </a:xfrm>
              <a:custGeom>
                <a:avLst/>
                <a:gdLst>
                  <a:gd name="connsiteX0" fmla="*/ -1033 w 6129"/>
                  <a:gd name="connsiteY0" fmla="*/ -498 h 454614"/>
                  <a:gd name="connsiteX1" fmla="*/ -1033 w 6129"/>
                  <a:gd name="connsiteY1" fmla="*/ 454116 h 454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454614">
                    <a:moveTo>
                      <a:pt x="-1033" y="-498"/>
                    </a:moveTo>
                    <a:lnTo>
                      <a:pt x="-1033" y="454116"/>
                    </a:lnTo>
                  </a:path>
                </a:pathLst>
              </a:custGeom>
              <a:solidFill>
                <a:srgbClr val="800080"/>
              </a:solidFill>
              <a:ln w="9403" cap="flat">
                <a:solidFill>
                  <a:srgbClr val="80008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3" name="Voľný tvar: obrazec 52">
                <a:extLst>
                  <a:ext uri="{FF2B5EF4-FFF2-40B4-BE49-F238E27FC236}">
                    <a16:creationId xmlns:a16="http://schemas.microsoft.com/office/drawing/2014/main" id="{26C3A967-B006-850D-16C5-A14CCCEE69E7}"/>
                  </a:ext>
                </a:extLst>
              </p:cNvPr>
              <p:cNvSpPr/>
              <p:nvPr/>
            </p:nvSpPr>
            <p:spPr>
              <a:xfrm>
                <a:off x="8802226" y="3425831"/>
                <a:ext cx="6129" cy="502411"/>
              </a:xfrm>
              <a:custGeom>
                <a:avLst/>
                <a:gdLst>
                  <a:gd name="connsiteX0" fmla="*/ -1191 w 6129"/>
                  <a:gd name="connsiteY0" fmla="*/ 501927 h 502411"/>
                  <a:gd name="connsiteX1" fmla="*/ -1191 w 6129"/>
                  <a:gd name="connsiteY1" fmla="*/ -485 h 5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502411">
                    <a:moveTo>
                      <a:pt x="-1191" y="501927"/>
                    </a:moveTo>
                    <a:lnTo>
                      <a:pt x="-1191" y="-485"/>
                    </a:lnTo>
                  </a:path>
                </a:pathLst>
              </a:custGeom>
              <a:solidFill>
                <a:srgbClr val="800080"/>
              </a:solidFill>
              <a:ln w="9403" cap="flat">
                <a:solidFill>
                  <a:srgbClr val="80008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4" name="Voľný tvar: obrazec 53">
                <a:extLst>
                  <a:ext uri="{FF2B5EF4-FFF2-40B4-BE49-F238E27FC236}">
                    <a16:creationId xmlns:a16="http://schemas.microsoft.com/office/drawing/2014/main" id="{796949D9-4437-31E4-1FEE-04FD6D16C4BB}"/>
                  </a:ext>
                </a:extLst>
              </p:cNvPr>
              <p:cNvSpPr/>
              <p:nvPr/>
            </p:nvSpPr>
            <p:spPr>
              <a:xfrm>
                <a:off x="9205576" y="3472873"/>
                <a:ext cx="6129" cy="502411"/>
              </a:xfrm>
              <a:custGeom>
                <a:avLst/>
                <a:gdLst>
                  <a:gd name="connsiteX0" fmla="*/ -1232 w 6129"/>
                  <a:gd name="connsiteY0" fmla="*/ 501922 h 502411"/>
                  <a:gd name="connsiteX1" fmla="*/ -1232 w 6129"/>
                  <a:gd name="connsiteY1" fmla="*/ -489 h 50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502411">
                    <a:moveTo>
                      <a:pt x="-1232" y="501922"/>
                    </a:moveTo>
                    <a:lnTo>
                      <a:pt x="-1232" y="-489"/>
                    </a:lnTo>
                  </a:path>
                </a:pathLst>
              </a:custGeom>
              <a:solidFill>
                <a:srgbClr val="800080"/>
              </a:solidFill>
              <a:ln w="9403" cap="flat">
                <a:solidFill>
                  <a:srgbClr val="80008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5" name="Voľný tvar: obrazec 54">
                <a:extLst>
                  <a:ext uri="{FF2B5EF4-FFF2-40B4-BE49-F238E27FC236}">
                    <a16:creationId xmlns:a16="http://schemas.microsoft.com/office/drawing/2014/main" id="{FEA78719-4307-3A66-4E9C-6BA432D46F05}"/>
                  </a:ext>
                </a:extLst>
              </p:cNvPr>
              <p:cNvSpPr/>
              <p:nvPr/>
            </p:nvSpPr>
            <p:spPr>
              <a:xfrm>
                <a:off x="4974349" y="3566958"/>
                <a:ext cx="6129" cy="314242"/>
              </a:xfrm>
              <a:custGeom>
                <a:avLst/>
                <a:gdLst>
                  <a:gd name="connsiteX0" fmla="*/ -806 w 6129"/>
                  <a:gd name="connsiteY0" fmla="*/ 313753 h 314242"/>
                  <a:gd name="connsiteX1" fmla="*/ -806 w 6129"/>
                  <a:gd name="connsiteY1" fmla="*/ -489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806" y="313753"/>
                    </a:moveTo>
                    <a:lnTo>
                      <a:pt x="-806" y="-489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6" name="Voľný tvar: obrazec 55">
                <a:extLst>
                  <a:ext uri="{FF2B5EF4-FFF2-40B4-BE49-F238E27FC236}">
                    <a16:creationId xmlns:a16="http://schemas.microsoft.com/office/drawing/2014/main" id="{BF36B2AA-8F33-B2A8-6EE8-9748FEC22EB5}"/>
                  </a:ext>
                </a:extLst>
              </p:cNvPr>
              <p:cNvSpPr/>
              <p:nvPr/>
            </p:nvSpPr>
            <p:spPr>
              <a:xfrm>
                <a:off x="1169367" y="3661042"/>
                <a:ext cx="6129" cy="314242"/>
              </a:xfrm>
              <a:custGeom>
                <a:avLst/>
                <a:gdLst>
                  <a:gd name="connsiteX0" fmla="*/ -424 w 6129"/>
                  <a:gd name="connsiteY0" fmla="*/ 313744 h 314242"/>
                  <a:gd name="connsiteX1" fmla="*/ -424 w 6129"/>
                  <a:gd name="connsiteY1" fmla="*/ -499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424" y="313744"/>
                    </a:moveTo>
                    <a:lnTo>
                      <a:pt x="-424" y="-499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7" name="Voľný tvar: obrazec 56">
                <a:extLst>
                  <a:ext uri="{FF2B5EF4-FFF2-40B4-BE49-F238E27FC236}">
                    <a16:creationId xmlns:a16="http://schemas.microsoft.com/office/drawing/2014/main" id="{788FD6AA-24B1-C890-3865-26D357F90067}"/>
                  </a:ext>
                </a:extLst>
              </p:cNvPr>
              <p:cNvSpPr/>
              <p:nvPr/>
            </p:nvSpPr>
            <p:spPr>
              <a:xfrm>
                <a:off x="1438267" y="3566958"/>
                <a:ext cx="6129" cy="314242"/>
              </a:xfrm>
              <a:custGeom>
                <a:avLst/>
                <a:gdLst>
                  <a:gd name="connsiteX0" fmla="*/ -451 w 6129"/>
                  <a:gd name="connsiteY0" fmla="*/ 313753 h 314242"/>
                  <a:gd name="connsiteX1" fmla="*/ -451 w 6129"/>
                  <a:gd name="connsiteY1" fmla="*/ -489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451" y="313753"/>
                    </a:moveTo>
                    <a:lnTo>
                      <a:pt x="-451" y="-489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8" name="Voľný tvar: obrazec 57">
                <a:extLst>
                  <a:ext uri="{FF2B5EF4-FFF2-40B4-BE49-F238E27FC236}">
                    <a16:creationId xmlns:a16="http://schemas.microsoft.com/office/drawing/2014/main" id="{1E860325-DF66-2BB1-0BF0-56AFC8D99401}"/>
                  </a:ext>
                </a:extLst>
              </p:cNvPr>
              <p:cNvSpPr/>
              <p:nvPr/>
            </p:nvSpPr>
            <p:spPr>
              <a:xfrm>
                <a:off x="1707163" y="3614000"/>
                <a:ext cx="6129" cy="314242"/>
              </a:xfrm>
              <a:custGeom>
                <a:avLst/>
                <a:gdLst>
                  <a:gd name="connsiteX0" fmla="*/ -478 w 6129"/>
                  <a:gd name="connsiteY0" fmla="*/ 313748 h 314242"/>
                  <a:gd name="connsiteX1" fmla="*/ -478 w 6129"/>
                  <a:gd name="connsiteY1" fmla="*/ -494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478" y="313748"/>
                    </a:moveTo>
                    <a:lnTo>
                      <a:pt x="-478" y="-494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59" name="Voľný tvar: obrazec 58">
                <a:extLst>
                  <a:ext uri="{FF2B5EF4-FFF2-40B4-BE49-F238E27FC236}">
                    <a16:creationId xmlns:a16="http://schemas.microsoft.com/office/drawing/2014/main" id="{CEF5D3CB-6F20-F480-109A-D942C4EDB9E2}"/>
                  </a:ext>
                </a:extLst>
              </p:cNvPr>
              <p:cNvSpPr/>
              <p:nvPr/>
            </p:nvSpPr>
            <p:spPr>
              <a:xfrm>
                <a:off x="1976059" y="3519916"/>
                <a:ext cx="6129" cy="314242"/>
              </a:xfrm>
              <a:custGeom>
                <a:avLst/>
                <a:gdLst>
                  <a:gd name="connsiteX0" fmla="*/ -505 w 6129"/>
                  <a:gd name="connsiteY0" fmla="*/ 313758 h 314242"/>
                  <a:gd name="connsiteX1" fmla="*/ -505 w 6129"/>
                  <a:gd name="connsiteY1" fmla="*/ -485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505" y="313758"/>
                    </a:moveTo>
                    <a:lnTo>
                      <a:pt x="-505" y="-485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0" name="Voľný tvar: obrazec 59">
                <a:extLst>
                  <a:ext uri="{FF2B5EF4-FFF2-40B4-BE49-F238E27FC236}">
                    <a16:creationId xmlns:a16="http://schemas.microsoft.com/office/drawing/2014/main" id="{77C33B09-38BE-BA48-7DCC-88EBE0B7B3A6}"/>
                  </a:ext>
                </a:extLst>
              </p:cNvPr>
              <p:cNvSpPr/>
              <p:nvPr/>
            </p:nvSpPr>
            <p:spPr>
              <a:xfrm>
                <a:off x="2384200" y="3566958"/>
                <a:ext cx="6129" cy="314242"/>
              </a:xfrm>
              <a:custGeom>
                <a:avLst/>
                <a:gdLst>
                  <a:gd name="connsiteX0" fmla="*/ -546 w 6129"/>
                  <a:gd name="connsiteY0" fmla="*/ 313753 h 314242"/>
                  <a:gd name="connsiteX1" fmla="*/ -546 w 6129"/>
                  <a:gd name="connsiteY1" fmla="*/ -489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546" y="313753"/>
                    </a:moveTo>
                    <a:lnTo>
                      <a:pt x="-546" y="-489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1" name="Voľný tvar: obrazec 60">
                <a:extLst>
                  <a:ext uri="{FF2B5EF4-FFF2-40B4-BE49-F238E27FC236}">
                    <a16:creationId xmlns:a16="http://schemas.microsoft.com/office/drawing/2014/main" id="{3F674821-1841-A5B4-B52F-8BEF9D32449E}"/>
                  </a:ext>
                </a:extLst>
              </p:cNvPr>
              <p:cNvSpPr/>
              <p:nvPr/>
            </p:nvSpPr>
            <p:spPr>
              <a:xfrm>
                <a:off x="2653096" y="3472873"/>
                <a:ext cx="6129" cy="314242"/>
              </a:xfrm>
              <a:custGeom>
                <a:avLst/>
                <a:gdLst>
                  <a:gd name="connsiteX0" fmla="*/ -573 w 6129"/>
                  <a:gd name="connsiteY0" fmla="*/ 313763 h 314242"/>
                  <a:gd name="connsiteX1" fmla="*/ -573 w 6129"/>
                  <a:gd name="connsiteY1" fmla="*/ -480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573" y="313763"/>
                    </a:moveTo>
                    <a:lnTo>
                      <a:pt x="-573" y="-480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2" name="Voľný tvar: obrazec 61">
                <a:extLst>
                  <a:ext uri="{FF2B5EF4-FFF2-40B4-BE49-F238E27FC236}">
                    <a16:creationId xmlns:a16="http://schemas.microsoft.com/office/drawing/2014/main" id="{88F53B52-CEDC-309B-A5CD-E20E28E03411}"/>
                  </a:ext>
                </a:extLst>
              </p:cNvPr>
              <p:cNvSpPr/>
              <p:nvPr/>
            </p:nvSpPr>
            <p:spPr>
              <a:xfrm>
                <a:off x="2921977" y="3519916"/>
                <a:ext cx="6129" cy="314242"/>
              </a:xfrm>
              <a:custGeom>
                <a:avLst/>
                <a:gdLst>
                  <a:gd name="connsiteX0" fmla="*/ -600 w 6129"/>
                  <a:gd name="connsiteY0" fmla="*/ 313758 h 314242"/>
                  <a:gd name="connsiteX1" fmla="*/ -600 w 6129"/>
                  <a:gd name="connsiteY1" fmla="*/ -485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600" y="313758"/>
                    </a:moveTo>
                    <a:lnTo>
                      <a:pt x="-600" y="-485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3" name="Voľný tvar: obrazec 62">
                <a:extLst>
                  <a:ext uri="{FF2B5EF4-FFF2-40B4-BE49-F238E27FC236}">
                    <a16:creationId xmlns:a16="http://schemas.microsoft.com/office/drawing/2014/main" id="{16B2DB06-3158-710B-95A7-AB9462B0E2CA}"/>
                  </a:ext>
                </a:extLst>
              </p:cNvPr>
              <p:cNvSpPr/>
              <p:nvPr/>
            </p:nvSpPr>
            <p:spPr>
              <a:xfrm>
                <a:off x="3190877" y="3449352"/>
                <a:ext cx="6129" cy="290721"/>
              </a:xfrm>
              <a:custGeom>
                <a:avLst/>
                <a:gdLst>
                  <a:gd name="connsiteX0" fmla="*/ -627 w 6129"/>
                  <a:gd name="connsiteY0" fmla="*/ 290245 h 290721"/>
                  <a:gd name="connsiteX1" fmla="*/ -627 w 6129"/>
                  <a:gd name="connsiteY1" fmla="*/ -476 h 290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290721">
                    <a:moveTo>
                      <a:pt x="-627" y="290245"/>
                    </a:moveTo>
                    <a:lnTo>
                      <a:pt x="-627" y="-476"/>
                    </a:lnTo>
                  </a:path>
                </a:pathLst>
              </a:custGeom>
              <a:solidFill>
                <a:srgbClr val="FF0000"/>
              </a:solidFill>
              <a:ln w="9403" cap="flat">
                <a:solidFill>
                  <a:srgbClr val="FF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4" name="Voľný tvar: obrazec 63">
                <a:extLst>
                  <a:ext uri="{FF2B5EF4-FFF2-40B4-BE49-F238E27FC236}">
                    <a16:creationId xmlns:a16="http://schemas.microsoft.com/office/drawing/2014/main" id="{ED53BF13-3E2C-91B6-4372-CD8E7AA4EF97}"/>
                  </a:ext>
                </a:extLst>
              </p:cNvPr>
              <p:cNvSpPr/>
              <p:nvPr/>
            </p:nvSpPr>
            <p:spPr>
              <a:xfrm>
                <a:off x="3759520" y="3472873"/>
                <a:ext cx="6129" cy="314242"/>
              </a:xfrm>
              <a:custGeom>
                <a:avLst/>
                <a:gdLst>
                  <a:gd name="connsiteX0" fmla="*/ -684 w 6129"/>
                  <a:gd name="connsiteY0" fmla="*/ 313763 h 314242"/>
                  <a:gd name="connsiteX1" fmla="*/ -684 w 6129"/>
                  <a:gd name="connsiteY1" fmla="*/ -480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684" y="313763"/>
                    </a:moveTo>
                    <a:lnTo>
                      <a:pt x="-684" y="-480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5" name="Voľný tvar: obrazec 64">
                <a:extLst>
                  <a:ext uri="{FF2B5EF4-FFF2-40B4-BE49-F238E27FC236}">
                    <a16:creationId xmlns:a16="http://schemas.microsoft.com/office/drawing/2014/main" id="{33353BB5-6DDF-31B9-0797-041EF87C1FE8}"/>
                  </a:ext>
                </a:extLst>
              </p:cNvPr>
              <p:cNvSpPr/>
              <p:nvPr/>
            </p:nvSpPr>
            <p:spPr>
              <a:xfrm>
                <a:off x="4028419" y="3566958"/>
                <a:ext cx="6129" cy="314242"/>
              </a:xfrm>
              <a:custGeom>
                <a:avLst/>
                <a:gdLst>
                  <a:gd name="connsiteX0" fmla="*/ -711 w 6129"/>
                  <a:gd name="connsiteY0" fmla="*/ 313753 h 314242"/>
                  <a:gd name="connsiteX1" fmla="*/ -711 w 6129"/>
                  <a:gd name="connsiteY1" fmla="*/ -489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711" y="313753"/>
                    </a:moveTo>
                    <a:lnTo>
                      <a:pt x="-711" y="-489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6" name="Voľný tvar: obrazec 65">
                <a:extLst>
                  <a:ext uri="{FF2B5EF4-FFF2-40B4-BE49-F238E27FC236}">
                    <a16:creationId xmlns:a16="http://schemas.microsoft.com/office/drawing/2014/main" id="{3E465330-E20E-2A2C-8E5E-38BB1EAB8C3A}"/>
                  </a:ext>
                </a:extLst>
              </p:cNvPr>
              <p:cNvSpPr/>
              <p:nvPr/>
            </p:nvSpPr>
            <p:spPr>
              <a:xfrm>
                <a:off x="4297319" y="3519916"/>
                <a:ext cx="6129" cy="314242"/>
              </a:xfrm>
              <a:custGeom>
                <a:avLst/>
                <a:gdLst>
                  <a:gd name="connsiteX0" fmla="*/ -738 w 6129"/>
                  <a:gd name="connsiteY0" fmla="*/ 313758 h 314242"/>
                  <a:gd name="connsiteX1" fmla="*/ -738 w 6129"/>
                  <a:gd name="connsiteY1" fmla="*/ -485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738" y="313758"/>
                    </a:moveTo>
                    <a:lnTo>
                      <a:pt x="-738" y="-485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7" name="Voľný tvar: obrazec 66">
                <a:extLst>
                  <a:ext uri="{FF2B5EF4-FFF2-40B4-BE49-F238E27FC236}">
                    <a16:creationId xmlns:a16="http://schemas.microsoft.com/office/drawing/2014/main" id="{35C0C14F-2296-FCEE-771D-4202F2A1CDC9}"/>
                  </a:ext>
                </a:extLst>
              </p:cNvPr>
              <p:cNvSpPr/>
              <p:nvPr/>
            </p:nvSpPr>
            <p:spPr>
              <a:xfrm>
                <a:off x="4566219" y="3614000"/>
                <a:ext cx="6129" cy="314242"/>
              </a:xfrm>
              <a:custGeom>
                <a:avLst/>
                <a:gdLst>
                  <a:gd name="connsiteX0" fmla="*/ -765 w 6129"/>
                  <a:gd name="connsiteY0" fmla="*/ 313748 h 314242"/>
                  <a:gd name="connsiteX1" fmla="*/ -765 w 6129"/>
                  <a:gd name="connsiteY1" fmla="*/ -494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765" y="313748"/>
                    </a:moveTo>
                    <a:lnTo>
                      <a:pt x="-765" y="-494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8" name="Voľný tvar: obrazec 67">
                <a:extLst>
                  <a:ext uri="{FF2B5EF4-FFF2-40B4-BE49-F238E27FC236}">
                    <a16:creationId xmlns:a16="http://schemas.microsoft.com/office/drawing/2014/main" id="{BA81628E-A2E7-1448-CC99-5383C5506F7C}"/>
                  </a:ext>
                </a:extLst>
              </p:cNvPr>
              <p:cNvSpPr/>
              <p:nvPr/>
            </p:nvSpPr>
            <p:spPr>
              <a:xfrm>
                <a:off x="5243249" y="3661042"/>
                <a:ext cx="6129" cy="314242"/>
              </a:xfrm>
              <a:custGeom>
                <a:avLst/>
                <a:gdLst>
                  <a:gd name="connsiteX0" fmla="*/ -833 w 6129"/>
                  <a:gd name="connsiteY0" fmla="*/ 313744 h 314242"/>
                  <a:gd name="connsiteX1" fmla="*/ -833 w 6129"/>
                  <a:gd name="connsiteY1" fmla="*/ -499 h 31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14242">
                    <a:moveTo>
                      <a:pt x="-833" y="313744"/>
                    </a:moveTo>
                    <a:lnTo>
                      <a:pt x="-833" y="-499"/>
                    </a:lnTo>
                  </a:path>
                </a:pathLst>
              </a:custGeom>
              <a:noFill/>
              <a:ln w="9403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69" name="Voľný tvar: obrazec 68">
                <a:extLst>
                  <a:ext uri="{FF2B5EF4-FFF2-40B4-BE49-F238E27FC236}">
                    <a16:creationId xmlns:a16="http://schemas.microsoft.com/office/drawing/2014/main" id="{A302728B-0247-D2F9-4EDD-2270649405B4}"/>
                  </a:ext>
                </a:extLst>
              </p:cNvPr>
              <p:cNvSpPr/>
              <p:nvPr/>
            </p:nvSpPr>
            <p:spPr>
              <a:xfrm>
                <a:off x="7931378" y="3939191"/>
                <a:ext cx="140352" cy="101616"/>
              </a:xfrm>
              <a:custGeom>
                <a:avLst/>
                <a:gdLst>
                  <a:gd name="connsiteX0" fmla="*/ 71086 w 140352"/>
                  <a:gd name="connsiteY0" fmla="*/ -155 h 101616"/>
                  <a:gd name="connsiteX1" fmla="*/ 700 w 140352"/>
                  <a:gd name="connsiteY1" fmla="*/ 50654 h 101616"/>
                  <a:gd name="connsiteX2" fmla="*/ 71086 w 140352"/>
                  <a:gd name="connsiteY2" fmla="*/ 101462 h 101616"/>
                  <a:gd name="connsiteX3" fmla="*/ 141053 w 140352"/>
                  <a:gd name="connsiteY3" fmla="*/ 50654 h 101616"/>
                  <a:gd name="connsiteX4" fmla="*/ 71086 w 140352"/>
                  <a:gd name="connsiteY4" fmla="*/ -155 h 101616"/>
                  <a:gd name="connsiteX5" fmla="*/ 74074 w 140352"/>
                  <a:gd name="connsiteY5" fmla="*/ 89391 h 101616"/>
                  <a:gd name="connsiteX6" fmla="*/ 51508 w 140352"/>
                  <a:gd name="connsiteY6" fmla="*/ 76996 h 101616"/>
                  <a:gd name="connsiteX7" fmla="*/ 39437 w 140352"/>
                  <a:gd name="connsiteY7" fmla="*/ 33300 h 101616"/>
                  <a:gd name="connsiteX8" fmla="*/ 51508 w 140352"/>
                  <a:gd name="connsiteY8" fmla="*/ 14140 h 101616"/>
                  <a:gd name="connsiteX9" fmla="*/ 68074 w 140352"/>
                  <a:gd name="connsiteY9" fmla="*/ 11847 h 101616"/>
                  <a:gd name="connsiteX10" fmla="*/ 90245 w 140352"/>
                  <a:gd name="connsiteY10" fmla="*/ 24311 h 101616"/>
                  <a:gd name="connsiteX11" fmla="*/ 102710 w 140352"/>
                  <a:gd name="connsiteY11" fmla="*/ 67937 h 101616"/>
                  <a:gd name="connsiteX12" fmla="*/ 74074 w 140352"/>
                  <a:gd name="connsiteY12" fmla="*/ 89391 h 1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352" h="101616">
                    <a:moveTo>
                      <a:pt x="71086" y="-155"/>
                    </a:moveTo>
                    <a:cubicBezTo>
                      <a:pt x="19165" y="-155"/>
                      <a:pt x="700" y="26188"/>
                      <a:pt x="700" y="50654"/>
                    </a:cubicBezTo>
                    <a:cubicBezTo>
                      <a:pt x="700" y="75120"/>
                      <a:pt x="19165" y="101462"/>
                      <a:pt x="71086" y="101462"/>
                    </a:cubicBezTo>
                    <a:cubicBezTo>
                      <a:pt x="123005" y="101462"/>
                      <a:pt x="141053" y="75120"/>
                      <a:pt x="141053" y="50654"/>
                    </a:cubicBezTo>
                    <a:cubicBezTo>
                      <a:pt x="141053" y="26188"/>
                      <a:pt x="123005" y="-155"/>
                      <a:pt x="71086" y="-155"/>
                    </a:cubicBezTo>
                    <a:moveTo>
                      <a:pt x="74074" y="89391"/>
                    </a:moveTo>
                    <a:cubicBezTo>
                      <a:pt x="63556" y="89391"/>
                      <a:pt x="56374" y="86402"/>
                      <a:pt x="51508" y="76996"/>
                    </a:cubicBezTo>
                    <a:cubicBezTo>
                      <a:pt x="46619" y="67590"/>
                      <a:pt x="39855" y="43124"/>
                      <a:pt x="39437" y="33300"/>
                    </a:cubicBezTo>
                    <a:cubicBezTo>
                      <a:pt x="38672" y="23130"/>
                      <a:pt x="42449" y="17129"/>
                      <a:pt x="51508" y="14140"/>
                    </a:cubicBezTo>
                    <a:cubicBezTo>
                      <a:pt x="56026" y="12612"/>
                      <a:pt x="62027" y="11847"/>
                      <a:pt x="68074" y="11847"/>
                    </a:cubicBezTo>
                    <a:cubicBezTo>
                      <a:pt x="78199" y="11847"/>
                      <a:pt x="85009" y="14140"/>
                      <a:pt x="90245" y="24311"/>
                    </a:cubicBezTo>
                    <a:cubicBezTo>
                      <a:pt x="95551" y="34065"/>
                      <a:pt x="102710" y="58531"/>
                      <a:pt x="102710" y="67937"/>
                    </a:cubicBezTo>
                    <a:cubicBezTo>
                      <a:pt x="102710" y="86402"/>
                      <a:pt x="89134" y="89391"/>
                      <a:pt x="74074" y="89391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0" name="Voľný tvar: obrazec 69">
                <a:extLst>
                  <a:ext uri="{FF2B5EF4-FFF2-40B4-BE49-F238E27FC236}">
                    <a16:creationId xmlns:a16="http://schemas.microsoft.com/office/drawing/2014/main" id="{1EB1284F-8BD3-F06B-5427-D741C77DC9B3}"/>
                  </a:ext>
                </a:extLst>
              </p:cNvPr>
              <p:cNvSpPr/>
              <p:nvPr/>
            </p:nvSpPr>
            <p:spPr>
              <a:xfrm>
                <a:off x="3641959" y="3752478"/>
                <a:ext cx="122305" cy="99739"/>
              </a:xfrm>
              <a:custGeom>
                <a:avLst/>
                <a:gdLst>
                  <a:gd name="connsiteX0" fmla="*/ 184 w 122305"/>
                  <a:gd name="connsiteY0" fmla="*/ 65343 h 99739"/>
                  <a:gd name="connsiteX1" fmla="*/ 42327 w 122305"/>
                  <a:gd name="connsiteY1" fmla="*/ 99562 h 99739"/>
                  <a:gd name="connsiteX2" fmla="*/ 122489 w 122305"/>
                  <a:gd name="connsiteY2" fmla="*/ 34459 h 99739"/>
                  <a:gd name="connsiteX3" fmla="*/ 80324 w 122305"/>
                  <a:gd name="connsiteY3" fmla="*/ -177 h 99739"/>
                  <a:gd name="connsiteX4" fmla="*/ 184 w 122305"/>
                  <a:gd name="connsiteY4" fmla="*/ 65343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184" y="65343"/>
                    </a:moveTo>
                    <a:cubicBezTo>
                      <a:pt x="184" y="81514"/>
                      <a:pt x="11815" y="99562"/>
                      <a:pt x="42327" y="99562"/>
                    </a:cubicBezTo>
                    <a:cubicBezTo>
                      <a:pt x="81435" y="99562"/>
                      <a:pt x="122489" y="67567"/>
                      <a:pt x="122489" y="34459"/>
                    </a:cubicBezTo>
                    <a:cubicBezTo>
                      <a:pt x="122489" y="12241"/>
                      <a:pt x="103677" y="-177"/>
                      <a:pt x="80324" y="-177"/>
                    </a:cubicBezTo>
                    <a:cubicBezTo>
                      <a:pt x="43810" y="-177"/>
                      <a:pt x="184" y="30706"/>
                      <a:pt x="184" y="65343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1" name="Voľný tvar: obrazec 70">
                <a:extLst>
                  <a:ext uri="{FF2B5EF4-FFF2-40B4-BE49-F238E27FC236}">
                    <a16:creationId xmlns:a16="http://schemas.microsoft.com/office/drawing/2014/main" id="{EFBCAC2B-7873-6E2F-3A46-08D904B21401}"/>
                  </a:ext>
                </a:extLst>
              </p:cNvPr>
              <p:cNvSpPr/>
              <p:nvPr/>
            </p:nvSpPr>
            <p:spPr>
              <a:xfrm>
                <a:off x="7228267" y="3517274"/>
                <a:ext cx="122329" cy="99739"/>
              </a:xfrm>
              <a:custGeom>
                <a:avLst/>
                <a:gdLst>
                  <a:gd name="connsiteX0" fmla="*/ 80777 w 122329"/>
                  <a:gd name="connsiteY0" fmla="*/ -205 h 99739"/>
                  <a:gd name="connsiteX1" fmla="*/ 615 w 122329"/>
                  <a:gd name="connsiteY1" fmla="*/ 65314 h 99739"/>
                  <a:gd name="connsiteX2" fmla="*/ 42781 w 122329"/>
                  <a:gd name="connsiteY2" fmla="*/ 99534 h 99739"/>
                  <a:gd name="connsiteX3" fmla="*/ 122944 w 122329"/>
                  <a:gd name="connsiteY3" fmla="*/ 34432 h 99739"/>
                  <a:gd name="connsiteX4" fmla="*/ 80777 w 122329"/>
                  <a:gd name="connsiteY4" fmla="*/ -205 h 99739"/>
                  <a:gd name="connsiteX5" fmla="*/ 28858 w 122329"/>
                  <a:gd name="connsiteY5" fmla="*/ 81834 h 99739"/>
                  <a:gd name="connsiteX6" fmla="*/ 13798 w 122329"/>
                  <a:gd name="connsiteY6" fmla="*/ 68303 h 99739"/>
                  <a:gd name="connsiteX7" fmla="*/ 94702 w 122329"/>
                  <a:gd name="connsiteY7" fmla="*/ 17495 h 99739"/>
                  <a:gd name="connsiteX8" fmla="*/ 109760 w 122329"/>
                  <a:gd name="connsiteY8" fmla="*/ 31026 h 99739"/>
                  <a:gd name="connsiteX9" fmla="*/ 28858 w 122329"/>
                  <a:gd name="connsiteY9" fmla="*/ 8183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29" h="99739">
                    <a:moveTo>
                      <a:pt x="80777" y="-205"/>
                    </a:moveTo>
                    <a:cubicBezTo>
                      <a:pt x="44264" y="-205"/>
                      <a:pt x="615" y="30308"/>
                      <a:pt x="615" y="65314"/>
                    </a:cubicBezTo>
                    <a:cubicBezTo>
                      <a:pt x="615" y="81486"/>
                      <a:pt x="12269" y="99534"/>
                      <a:pt x="42781" y="99534"/>
                    </a:cubicBezTo>
                    <a:cubicBezTo>
                      <a:pt x="81890" y="99534"/>
                      <a:pt x="122944" y="67539"/>
                      <a:pt x="122944" y="34432"/>
                    </a:cubicBezTo>
                    <a:cubicBezTo>
                      <a:pt x="122944" y="12213"/>
                      <a:pt x="104131" y="-205"/>
                      <a:pt x="80777" y="-205"/>
                    </a:cubicBezTo>
                    <a:moveTo>
                      <a:pt x="28858" y="81834"/>
                    </a:moveTo>
                    <a:cubicBezTo>
                      <a:pt x="16440" y="81834"/>
                      <a:pt x="13798" y="71709"/>
                      <a:pt x="13798" y="68303"/>
                    </a:cubicBezTo>
                    <a:cubicBezTo>
                      <a:pt x="13798" y="49838"/>
                      <a:pt x="77000" y="17495"/>
                      <a:pt x="94702" y="17495"/>
                    </a:cubicBezTo>
                    <a:cubicBezTo>
                      <a:pt x="103760" y="17495"/>
                      <a:pt x="109760" y="22801"/>
                      <a:pt x="109760" y="31026"/>
                    </a:cubicBezTo>
                    <a:cubicBezTo>
                      <a:pt x="109760" y="49838"/>
                      <a:pt x="46141" y="81834"/>
                      <a:pt x="28858" y="81834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2" name="Voľný tvar: obrazec 71">
                <a:extLst>
                  <a:ext uri="{FF2B5EF4-FFF2-40B4-BE49-F238E27FC236}">
                    <a16:creationId xmlns:a16="http://schemas.microsoft.com/office/drawing/2014/main" id="{32D0214B-1851-DFE2-0611-D5D2B47DA001}"/>
                  </a:ext>
                </a:extLst>
              </p:cNvPr>
              <p:cNvSpPr/>
              <p:nvPr/>
            </p:nvSpPr>
            <p:spPr>
              <a:xfrm>
                <a:off x="7228267" y="3752478"/>
                <a:ext cx="122329" cy="99739"/>
              </a:xfrm>
              <a:custGeom>
                <a:avLst/>
                <a:gdLst>
                  <a:gd name="connsiteX0" fmla="*/ 80777 w 122329"/>
                  <a:gd name="connsiteY0" fmla="*/ -177 h 99739"/>
                  <a:gd name="connsiteX1" fmla="*/ 615 w 122329"/>
                  <a:gd name="connsiteY1" fmla="*/ 65343 h 99739"/>
                  <a:gd name="connsiteX2" fmla="*/ 42781 w 122329"/>
                  <a:gd name="connsiteY2" fmla="*/ 99562 h 99739"/>
                  <a:gd name="connsiteX3" fmla="*/ 122944 w 122329"/>
                  <a:gd name="connsiteY3" fmla="*/ 34459 h 99739"/>
                  <a:gd name="connsiteX4" fmla="*/ 80777 w 122329"/>
                  <a:gd name="connsiteY4" fmla="*/ -177 h 99739"/>
                  <a:gd name="connsiteX5" fmla="*/ 28858 w 122329"/>
                  <a:gd name="connsiteY5" fmla="*/ 81862 h 99739"/>
                  <a:gd name="connsiteX6" fmla="*/ 13798 w 122329"/>
                  <a:gd name="connsiteY6" fmla="*/ 68331 h 99739"/>
                  <a:gd name="connsiteX7" fmla="*/ 94702 w 122329"/>
                  <a:gd name="connsiteY7" fmla="*/ 17524 h 99739"/>
                  <a:gd name="connsiteX8" fmla="*/ 109760 w 122329"/>
                  <a:gd name="connsiteY8" fmla="*/ 31053 h 99739"/>
                  <a:gd name="connsiteX9" fmla="*/ 28858 w 122329"/>
                  <a:gd name="connsiteY9" fmla="*/ 81862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29" h="99739">
                    <a:moveTo>
                      <a:pt x="80777" y="-177"/>
                    </a:moveTo>
                    <a:cubicBezTo>
                      <a:pt x="44264" y="-177"/>
                      <a:pt x="615" y="30358"/>
                      <a:pt x="615" y="65343"/>
                    </a:cubicBezTo>
                    <a:cubicBezTo>
                      <a:pt x="615" y="81514"/>
                      <a:pt x="12269" y="99562"/>
                      <a:pt x="42781" y="99562"/>
                    </a:cubicBezTo>
                    <a:cubicBezTo>
                      <a:pt x="81890" y="99562"/>
                      <a:pt x="122944" y="67567"/>
                      <a:pt x="122944" y="34459"/>
                    </a:cubicBezTo>
                    <a:cubicBezTo>
                      <a:pt x="122944" y="12241"/>
                      <a:pt x="104131" y="-177"/>
                      <a:pt x="80777" y="-177"/>
                    </a:cubicBezTo>
                    <a:moveTo>
                      <a:pt x="28858" y="81862"/>
                    </a:moveTo>
                    <a:cubicBezTo>
                      <a:pt x="16440" y="81862"/>
                      <a:pt x="13798" y="71760"/>
                      <a:pt x="13798" y="68331"/>
                    </a:cubicBezTo>
                    <a:cubicBezTo>
                      <a:pt x="13798" y="49866"/>
                      <a:pt x="77000" y="17524"/>
                      <a:pt x="94702" y="17524"/>
                    </a:cubicBezTo>
                    <a:cubicBezTo>
                      <a:pt x="103760" y="17524"/>
                      <a:pt x="109760" y="22829"/>
                      <a:pt x="109760" y="31053"/>
                    </a:cubicBezTo>
                    <a:cubicBezTo>
                      <a:pt x="109760" y="49866"/>
                      <a:pt x="46141" y="81862"/>
                      <a:pt x="28858" y="81862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3" name="Voľný tvar: obrazec 72">
                <a:extLst>
                  <a:ext uri="{FF2B5EF4-FFF2-40B4-BE49-F238E27FC236}">
                    <a16:creationId xmlns:a16="http://schemas.microsoft.com/office/drawing/2014/main" id="{D9E1A7EC-BB25-0EFE-6911-AC8D253B72CD}"/>
                  </a:ext>
                </a:extLst>
              </p:cNvPr>
              <p:cNvSpPr/>
              <p:nvPr/>
            </p:nvSpPr>
            <p:spPr>
              <a:xfrm>
                <a:off x="8684647" y="3752478"/>
                <a:ext cx="122305" cy="99739"/>
              </a:xfrm>
              <a:custGeom>
                <a:avLst/>
                <a:gdLst>
                  <a:gd name="connsiteX0" fmla="*/ 80952 w 122305"/>
                  <a:gd name="connsiteY0" fmla="*/ -177 h 99739"/>
                  <a:gd name="connsiteX1" fmla="*/ 789 w 122305"/>
                  <a:gd name="connsiteY1" fmla="*/ 65343 h 99739"/>
                  <a:gd name="connsiteX2" fmla="*/ 42956 w 122305"/>
                  <a:gd name="connsiteY2" fmla="*/ 99562 h 99739"/>
                  <a:gd name="connsiteX3" fmla="*/ 123094 w 122305"/>
                  <a:gd name="connsiteY3" fmla="*/ 34459 h 99739"/>
                  <a:gd name="connsiteX4" fmla="*/ 80952 w 122305"/>
                  <a:gd name="connsiteY4" fmla="*/ -177 h 99739"/>
                  <a:gd name="connsiteX5" fmla="*/ 29031 w 122305"/>
                  <a:gd name="connsiteY5" fmla="*/ 81862 h 99739"/>
                  <a:gd name="connsiteX6" fmla="*/ 13973 w 122305"/>
                  <a:gd name="connsiteY6" fmla="*/ 68331 h 99739"/>
                  <a:gd name="connsiteX7" fmla="*/ 94875 w 122305"/>
                  <a:gd name="connsiteY7" fmla="*/ 17524 h 99739"/>
                  <a:gd name="connsiteX8" fmla="*/ 109935 w 122305"/>
                  <a:gd name="connsiteY8" fmla="*/ 31053 h 99739"/>
                  <a:gd name="connsiteX9" fmla="*/ 29031 w 122305"/>
                  <a:gd name="connsiteY9" fmla="*/ 81862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39">
                    <a:moveTo>
                      <a:pt x="80952" y="-177"/>
                    </a:moveTo>
                    <a:cubicBezTo>
                      <a:pt x="44439" y="-177"/>
                      <a:pt x="789" y="30358"/>
                      <a:pt x="789" y="65343"/>
                    </a:cubicBezTo>
                    <a:cubicBezTo>
                      <a:pt x="789" y="81514"/>
                      <a:pt x="12443" y="99562"/>
                      <a:pt x="42956" y="99562"/>
                    </a:cubicBezTo>
                    <a:cubicBezTo>
                      <a:pt x="82064" y="99562"/>
                      <a:pt x="123094" y="67567"/>
                      <a:pt x="123094" y="34459"/>
                    </a:cubicBezTo>
                    <a:cubicBezTo>
                      <a:pt x="123094" y="12241"/>
                      <a:pt x="104282" y="-177"/>
                      <a:pt x="80952" y="-177"/>
                    </a:cubicBezTo>
                    <a:moveTo>
                      <a:pt x="29031" y="81862"/>
                    </a:moveTo>
                    <a:cubicBezTo>
                      <a:pt x="16613" y="81862"/>
                      <a:pt x="13973" y="71760"/>
                      <a:pt x="13973" y="68331"/>
                    </a:cubicBezTo>
                    <a:cubicBezTo>
                      <a:pt x="13973" y="49866"/>
                      <a:pt x="77175" y="17524"/>
                      <a:pt x="94875" y="17524"/>
                    </a:cubicBezTo>
                    <a:cubicBezTo>
                      <a:pt x="103935" y="17524"/>
                      <a:pt x="109935" y="22829"/>
                      <a:pt x="109935" y="31053"/>
                    </a:cubicBezTo>
                    <a:cubicBezTo>
                      <a:pt x="109935" y="49866"/>
                      <a:pt x="46316" y="81862"/>
                      <a:pt x="29031" y="81862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4" name="Voľný tvar: obrazec 73">
                <a:extLst>
                  <a:ext uri="{FF2B5EF4-FFF2-40B4-BE49-F238E27FC236}">
                    <a16:creationId xmlns:a16="http://schemas.microsoft.com/office/drawing/2014/main" id="{C2A9B304-E459-CB9E-400D-6B544BBD164A}"/>
                  </a:ext>
                </a:extLst>
              </p:cNvPr>
              <p:cNvSpPr/>
              <p:nvPr/>
            </p:nvSpPr>
            <p:spPr>
              <a:xfrm>
                <a:off x="1320684" y="3846564"/>
                <a:ext cx="122305" cy="99739"/>
              </a:xfrm>
              <a:custGeom>
                <a:avLst/>
                <a:gdLst>
                  <a:gd name="connsiteX0" fmla="*/ -94 w 122305"/>
                  <a:gd name="connsiteY0" fmla="*/ 65354 h 99739"/>
                  <a:gd name="connsiteX1" fmla="*/ 42072 w 122305"/>
                  <a:gd name="connsiteY1" fmla="*/ 99573 h 99739"/>
                  <a:gd name="connsiteX2" fmla="*/ 122211 w 122305"/>
                  <a:gd name="connsiteY2" fmla="*/ 34471 h 99739"/>
                  <a:gd name="connsiteX3" fmla="*/ 80068 w 122305"/>
                  <a:gd name="connsiteY3" fmla="*/ -166 h 99739"/>
                  <a:gd name="connsiteX4" fmla="*/ -94 w 122305"/>
                  <a:gd name="connsiteY4" fmla="*/ 6535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-94" y="65354"/>
                    </a:moveTo>
                    <a:cubicBezTo>
                      <a:pt x="-94" y="81525"/>
                      <a:pt x="11559" y="99573"/>
                      <a:pt x="42072" y="99573"/>
                    </a:cubicBezTo>
                    <a:cubicBezTo>
                      <a:pt x="81180" y="99573"/>
                      <a:pt x="122211" y="67578"/>
                      <a:pt x="122211" y="34471"/>
                    </a:cubicBezTo>
                    <a:cubicBezTo>
                      <a:pt x="122211" y="12253"/>
                      <a:pt x="103398" y="-166"/>
                      <a:pt x="80068" y="-166"/>
                    </a:cubicBezTo>
                    <a:cubicBezTo>
                      <a:pt x="43532" y="-166"/>
                      <a:pt x="-94" y="30718"/>
                      <a:pt x="-94" y="65354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5" name="Voľný tvar: obrazec 74">
                <a:extLst>
                  <a:ext uri="{FF2B5EF4-FFF2-40B4-BE49-F238E27FC236}">
                    <a16:creationId xmlns:a16="http://schemas.microsoft.com/office/drawing/2014/main" id="{A6986207-32A3-1F19-43E0-DB586C41B8BF}"/>
                  </a:ext>
                </a:extLst>
              </p:cNvPr>
              <p:cNvSpPr/>
              <p:nvPr/>
            </p:nvSpPr>
            <p:spPr>
              <a:xfrm>
                <a:off x="6824931" y="3564328"/>
                <a:ext cx="122305" cy="99716"/>
              </a:xfrm>
              <a:custGeom>
                <a:avLst/>
                <a:gdLst>
                  <a:gd name="connsiteX0" fmla="*/ 80705 w 122305"/>
                  <a:gd name="connsiteY0" fmla="*/ -200 h 99716"/>
                  <a:gd name="connsiteX1" fmla="*/ 566 w 122305"/>
                  <a:gd name="connsiteY1" fmla="*/ 65297 h 99716"/>
                  <a:gd name="connsiteX2" fmla="*/ 42733 w 122305"/>
                  <a:gd name="connsiteY2" fmla="*/ 99517 h 99716"/>
                  <a:gd name="connsiteX3" fmla="*/ 122871 w 122305"/>
                  <a:gd name="connsiteY3" fmla="*/ 34437 h 99716"/>
                  <a:gd name="connsiteX4" fmla="*/ 80705 w 122305"/>
                  <a:gd name="connsiteY4" fmla="*/ -200 h 99716"/>
                  <a:gd name="connsiteX5" fmla="*/ 28785 w 122305"/>
                  <a:gd name="connsiteY5" fmla="*/ 81816 h 99716"/>
                  <a:gd name="connsiteX6" fmla="*/ 13726 w 122305"/>
                  <a:gd name="connsiteY6" fmla="*/ 68285 h 99716"/>
                  <a:gd name="connsiteX7" fmla="*/ 94653 w 122305"/>
                  <a:gd name="connsiteY7" fmla="*/ 17501 h 99716"/>
                  <a:gd name="connsiteX8" fmla="*/ 109712 w 122305"/>
                  <a:gd name="connsiteY8" fmla="*/ 31008 h 99716"/>
                  <a:gd name="connsiteX9" fmla="*/ 28785 w 122305"/>
                  <a:gd name="connsiteY9" fmla="*/ 81816 h 9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16">
                    <a:moveTo>
                      <a:pt x="80705" y="-200"/>
                    </a:moveTo>
                    <a:cubicBezTo>
                      <a:pt x="44192" y="-200"/>
                      <a:pt x="566" y="30313"/>
                      <a:pt x="566" y="65297"/>
                    </a:cubicBezTo>
                    <a:cubicBezTo>
                      <a:pt x="566" y="81468"/>
                      <a:pt x="12196" y="99517"/>
                      <a:pt x="42733" y="99517"/>
                    </a:cubicBezTo>
                    <a:cubicBezTo>
                      <a:pt x="81840" y="99517"/>
                      <a:pt x="122871" y="67521"/>
                      <a:pt x="122871" y="34437"/>
                    </a:cubicBezTo>
                    <a:cubicBezTo>
                      <a:pt x="122871" y="12195"/>
                      <a:pt x="104058" y="-200"/>
                      <a:pt x="80705" y="-200"/>
                    </a:cubicBezTo>
                    <a:moveTo>
                      <a:pt x="28785" y="81816"/>
                    </a:moveTo>
                    <a:cubicBezTo>
                      <a:pt x="16390" y="81816"/>
                      <a:pt x="13726" y="71715"/>
                      <a:pt x="13726" y="68285"/>
                    </a:cubicBezTo>
                    <a:cubicBezTo>
                      <a:pt x="13726" y="49844"/>
                      <a:pt x="76952" y="17501"/>
                      <a:pt x="94653" y="17501"/>
                    </a:cubicBezTo>
                    <a:cubicBezTo>
                      <a:pt x="103711" y="17501"/>
                      <a:pt x="109712" y="22783"/>
                      <a:pt x="109712" y="31008"/>
                    </a:cubicBezTo>
                    <a:cubicBezTo>
                      <a:pt x="109712" y="49844"/>
                      <a:pt x="46068" y="81816"/>
                      <a:pt x="28785" y="81816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6" name="Voľný tvar: obrazec 75">
                <a:extLst>
                  <a:ext uri="{FF2B5EF4-FFF2-40B4-BE49-F238E27FC236}">
                    <a16:creationId xmlns:a16="http://schemas.microsoft.com/office/drawing/2014/main" id="{BD24227B-2896-D762-7003-0F65546AB139}"/>
                  </a:ext>
                </a:extLst>
              </p:cNvPr>
              <p:cNvSpPr/>
              <p:nvPr/>
            </p:nvSpPr>
            <p:spPr>
              <a:xfrm>
                <a:off x="3073317" y="3705446"/>
                <a:ext cx="122305" cy="99739"/>
              </a:xfrm>
              <a:custGeom>
                <a:avLst/>
                <a:gdLst>
                  <a:gd name="connsiteX0" fmla="*/ 116 w 122305"/>
                  <a:gd name="connsiteY0" fmla="*/ 65314 h 99739"/>
                  <a:gd name="connsiteX1" fmla="*/ 42259 w 122305"/>
                  <a:gd name="connsiteY1" fmla="*/ 99556 h 99739"/>
                  <a:gd name="connsiteX2" fmla="*/ 122422 w 122305"/>
                  <a:gd name="connsiteY2" fmla="*/ 34454 h 99739"/>
                  <a:gd name="connsiteX3" fmla="*/ 80256 w 122305"/>
                  <a:gd name="connsiteY3" fmla="*/ -183 h 99739"/>
                  <a:gd name="connsiteX4" fmla="*/ 116 w 122305"/>
                  <a:gd name="connsiteY4" fmla="*/ 6531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116" y="65314"/>
                    </a:moveTo>
                    <a:cubicBezTo>
                      <a:pt x="116" y="81485"/>
                      <a:pt x="11747" y="99556"/>
                      <a:pt x="42259" y="99556"/>
                    </a:cubicBezTo>
                    <a:cubicBezTo>
                      <a:pt x="81368" y="99556"/>
                      <a:pt x="122422" y="67561"/>
                      <a:pt x="122422" y="34454"/>
                    </a:cubicBezTo>
                    <a:cubicBezTo>
                      <a:pt x="122422" y="12236"/>
                      <a:pt x="103609" y="-183"/>
                      <a:pt x="80256" y="-183"/>
                    </a:cubicBezTo>
                    <a:cubicBezTo>
                      <a:pt x="43742" y="-183"/>
                      <a:pt x="116" y="30677"/>
                      <a:pt x="116" y="65314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7" name="Voľný tvar: obrazec 76">
                <a:extLst>
                  <a:ext uri="{FF2B5EF4-FFF2-40B4-BE49-F238E27FC236}">
                    <a16:creationId xmlns:a16="http://schemas.microsoft.com/office/drawing/2014/main" id="{FA3DA16D-91F0-110B-0912-2F8D0E0464A7}"/>
                  </a:ext>
                </a:extLst>
              </p:cNvPr>
              <p:cNvSpPr/>
              <p:nvPr/>
            </p:nvSpPr>
            <p:spPr>
              <a:xfrm>
                <a:off x="6824931" y="3658415"/>
                <a:ext cx="122305" cy="99716"/>
              </a:xfrm>
              <a:custGeom>
                <a:avLst/>
                <a:gdLst>
                  <a:gd name="connsiteX0" fmla="*/ 80705 w 122305"/>
                  <a:gd name="connsiteY0" fmla="*/ -189 h 99716"/>
                  <a:gd name="connsiteX1" fmla="*/ 566 w 122305"/>
                  <a:gd name="connsiteY1" fmla="*/ 65308 h 99716"/>
                  <a:gd name="connsiteX2" fmla="*/ 42733 w 122305"/>
                  <a:gd name="connsiteY2" fmla="*/ 99528 h 99716"/>
                  <a:gd name="connsiteX3" fmla="*/ 122871 w 122305"/>
                  <a:gd name="connsiteY3" fmla="*/ 34425 h 99716"/>
                  <a:gd name="connsiteX4" fmla="*/ 80705 w 122305"/>
                  <a:gd name="connsiteY4" fmla="*/ -189 h 99716"/>
                  <a:gd name="connsiteX5" fmla="*/ 28785 w 122305"/>
                  <a:gd name="connsiteY5" fmla="*/ 81827 h 99716"/>
                  <a:gd name="connsiteX6" fmla="*/ 13726 w 122305"/>
                  <a:gd name="connsiteY6" fmla="*/ 68297 h 99716"/>
                  <a:gd name="connsiteX7" fmla="*/ 94653 w 122305"/>
                  <a:gd name="connsiteY7" fmla="*/ 17512 h 99716"/>
                  <a:gd name="connsiteX8" fmla="*/ 109712 w 122305"/>
                  <a:gd name="connsiteY8" fmla="*/ 31020 h 99716"/>
                  <a:gd name="connsiteX9" fmla="*/ 28785 w 122305"/>
                  <a:gd name="connsiteY9" fmla="*/ 81827 h 9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16">
                    <a:moveTo>
                      <a:pt x="80705" y="-189"/>
                    </a:moveTo>
                    <a:cubicBezTo>
                      <a:pt x="44192" y="-189"/>
                      <a:pt x="566" y="30324"/>
                      <a:pt x="566" y="65308"/>
                    </a:cubicBezTo>
                    <a:cubicBezTo>
                      <a:pt x="566" y="81479"/>
                      <a:pt x="12196" y="99528"/>
                      <a:pt x="42733" y="99528"/>
                    </a:cubicBezTo>
                    <a:cubicBezTo>
                      <a:pt x="81840" y="99528"/>
                      <a:pt x="122871" y="67532"/>
                      <a:pt x="122871" y="34425"/>
                    </a:cubicBezTo>
                    <a:cubicBezTo>
                      <a:pt x="122871" y="12207"/>
                      <a:pt x="104058" y="-189"/>
                      <a:pt x="80705" y="-189"/>
                    </a:cubicBezTo>
                    <a:moveTo>
                      <a:pt x="28785" y="81827"/>
                    </a:moveTo>
                    <a:cubicBezTo>
                      <a:pt x="16390" y="81827"/>
                      <a:pt x="13726" y="71726"/>
                      <a:pt x="13726" y="68297"/>
                    </a:cubicBezTo>
                    <a:cubicBezTo>
                      <a:pt x="13726" y="49832"/>
                      <a:pt x="76952" y="17512"/>
                      <a:pt x="94653" y="17512"/>
                    </a:cubicBezTo>
                    <a:cubicBezTo>
                      <a:pt x="103711" y="17512"/>
                      <a:pt x="109712" y="22795"/>
                      <a:pt x="109712" y="31020"/>
                    </a:cubicBezTo>
                    <a:cubicBezTo>
                      <a:pt x="109712" y="49832"/>
                      <a:pt x="46068" y="81827"/>
                      <a:pt x="28785" y="81827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8" name="Voľný tvar: obrazec 77">
                <a:extLst>
                  <a:ext uri="{FF2B5EF4-FFF2-40B4-BE49-F238E27FC236}">
                    <a16:creationId xmlns:a16="http://schemas.microsoft.com/office/drawing/2014/main" id="{65CF764E-481E-4DC1-46DC-A863C0259FBE}"/>
                  </a:ext>
                </a:extLst>
              </p:cNvPr>
              <p:cNvSpPr/>
              <p:nvPr/>
            </p:nvSpPr>
            <p:spPr>
              <a:xfrm>
                <a:off x="6824931" y="3752478"/>
                <a:ext cx="122305" cy="99739"/>
              </a:xfrm>
              <a:custGeom>
                <a:avLst/>
                <a:gdLst>
                  <a:gd name="connsiteX0" fmla="*/ 80705 w 122305"/>
                  <a:gd name="connsiteY0" fmla="*/ -177 h 99739"/>
                  <a:gd name="connsiteX1" fmla="*/ 566 w 122305"/>
                  <a:gd name="connsiteY1" fmla="*/ 65343 h 99739"/>
                  <a:gd name="connsiteX2" fmla="*/ 42733 w 122305"/>
                  <a:gd name="connsiteY2" fmla="*/ 99562 h 99739"/>
                  <a:gd name="connsiteX3" fmla="*/ 122871 w 122305"/>
                  <a:gd name="connsiteY3" fmla="*/ 34459 h 99739"/>
                  <a:gd name="connsiteX4" fmla="*/ 80705 w 122305"/>
                  <a:gd name="connsiteY4" fmla="*/ -177 h 99739"/>
                  <a:gd name="connsiteX5" fmla="*/ 28785 w 122305"/>
                  <a:gd name="connsiteY5" fmla="*/ 81862 h 99739"/>
                  <a:gd name="connsiteX6" fmla="*/ 13726 w 122305"/>
                  <a:gd name="connsiteY6" fmla="*/ 68331 h 99739"/>
                  <a:gd name="connsiteX7" fmla="*/ 94653 w 122305"/>
                  <a:gd name="connsiteY7" fmla="*/ 17524 h 99739"/>
                  <a:gd name="connsiteX8" fmla="*/ 109712 w 122305"/>
                  <a:gd name="connsiteY8" fmla="*/ 31053 h 99739"/>
                  <a:gd name="connsiteX9" fmla="*/ 28785 w 122305"/>
                  <a:gd name="connsiteY9" fmla="*/ 81862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39">
                    <a:moveTo>
                      <a:pt x="80705" y="-177"/>
                    </a:moveTo>
                    <a:cubicBezTo>
                      <a:pt x="44192" y="-177"/>
                      <a:pt x="566" y="30358"/>
                      <a:pt x="566" y="65343"/>
                    </a:cubicBezTo>
                    <a:cubicBezTo>
                      <a:pt x="566" y="81514"/>
                      <a:pt x="12196" y="99562"/>
                      <a:pt x="42733" y="99562"/>
                    </a:cubicBezTo>
                    <a:cubicBezTo>
                      <a:pt x="81840" y="99562"/>
                      <a:pt x="122871" y="67567"/>
                      <a:pt x="122871" y="34459"/>
                    </a:cubicBezTo>
                    <a:cubicBezTo>
                      <a:pt x="122871" y="12241"/>
                      <a:pt x="104058" y="-177"/>
                      <a:pt x="80705" y="-177"/>
                    </a:cubicBezTo>
                    <a:moveTo>
                      <a:pt x="28785" y="81862"/>
                    </a:moveTo>
                    <a:cubicBezTo>
                      <a:pt x="16390" y="81862"/>
                      <a:pt x="13726" y="71760"/>
                      <a:pt x="13726" y="68331"/>
                    </a:cubicBezTo>
                    <a:cubicBezTo>
                      <a:pt x="13726" y="49866"/>
                      <a:pt x="76952" y="17524"/>
                      <a:pt x="94653" y="17524"/>
                    </a:cubicBezTo>
                    <a:cubicBezTo>
                      <a:pt x="103711" y="17524"/>
                      <a:pt x="109712" y="22829"/>
                      <a:pt x="109712" y="31053"/>
                    </a:cubicBezTo>
                    <a:cubicBezTo>
                      <a:pt x="109712" y="49866"/>
                      <a:pt x="46068" y="81862"/>
                      <a:pt x="28785" y="81862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79" name="Voľný tvar: obrazec 78">
                <a:extLst>
                  <a:ext uri="{FF2B5EF4-FFF2-40B4-BE49-F238E27FC236}">
                    <a16:creationId xmlns:a16="http://schemas.microsoft.com/office/drawing/2014/main" id="{8104F4F5-B5F0-6535-275B-0440F879CA5C}"/>
                  </a:ext>
                </a:extLst>
              </p:cNvPr>
              <p:cNvSpPr/>
              <p:nvPr/>
            </p:nvSpPr>
            <p:spPr>
              <a:xfrm>
                <a:off x="2804426" y="3799533"/>
                <a:ext cx="122305" cy="99739"/>
              </a:xfrm>
              <a:custGeom>
                <a:avLst/>
                <a:gdLst>
                  <a:gd name="connsiteX0" fmla="*/ 84 w 122305"/>
                  <a:gd name="connsiteY0" fmla="*/ 65325 h 99739"/>
                  <a:gd name="connsiteX1" fmla="*/ 42227 w 122305"/>
                  <a:gd name="connsiteY1" fmla="*/ 99568 h 99739"/>
                  <a:gd name="connsiteX2" fmla="*/ 122389 w 122305"/>
                  <a:gd name="connsiteY2" fmla="*/ 34465 h 99739"/>
                  <a:gd name="connsiteX3" fmla="*/ 80223 w 122305"/>
                  <a:gd name="connsiteY3" fmla="*/ -172 h 99739"/>
                  <a:gd name="connsiteX4" fmla="*/ 84 w 122305"/>
                  <a:gd name="connsiteY4" fmla="*/ 65325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84" y="65325"/>
                    </a:moveTo>
                    <a:cubicBezTo>
                      <a:pt x="84" y="81496"/>
                      <a:pt x="11714" y="99568"/>
                      <a:pt x="42227" y="99568"/>
                    </a:cubicBezTo>
                    <a:cubicBezTo>
                      <a:pt x="81335" y="99568"/>
                      <a:pt x="122389" y="67573"/>
                      <a:pt x="122389" y="34465"/>
                    </a:cubicBezTo>
                    <a:cubicBezTo>
                      <a:pt x="122389" y="12224"/>
                      <a:pt x="103577" y="-172"/>
                      <a:pt x="80223" y="-172"/>
                    </a:cubicBezTo>
                    <a:cubicBezTo>
                      <a:pt x="43710" y="-172"/>
                      <a:pt x="84" y="30689"/>
                      <a:pt x="84" y="65325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0" name="Voľný tvar: obrazec 79">
                <a:extLst>
                  <a:ext uri="{FF2B5EF4-FFF2-40B4-BE49-F238E27FC236}">
                    <a16:creationId xmlns:a16="http://schemas.microsoft.com/office/drawing/2014/main" id="{CF6640E2-1038-3E0E-999B-557741D3C611}"/>
                  </a:ext>
                </a:extLst>
              </p:cNvPr>
              <p:cNvSpPr/>
              <p:nvPr/>
            </p:nvSpPr>
            <p:spPr>
              <a:xfrm>
                <a:off x="6071614" y="3939191"/>
                <a:ext cx="140353" cy="101616"/>
              </a:xfrm>
              <a:custGeom>
                <a:avLst/>
                <a:gdLst>
                  <a:gd name="connsiteX0" fmla="*/ 70862 w 140353"/>
                  <a:gd name="connsiteY0" fmla="*/ -155 h 101616"/>
                  <a:gd name="connsiteX1" fmla="*/ 477 w 140353"/>
                  <a:gd name="connsiteY1" fmla="*/ 50654 h 101616"/>
                  <a:gd name="connsiteX2" fmla="*/ 70862 w 140353"/>
                  <a:gd name="connsiteY2" fmla="*/ 101462 h 101616"/>
                  <a:gd name="connsiteX3" fmla="*/ 140831 w 140353"/>
                  <a:gd name="connsiteY3" fmla="*/ 50654 h 101616"/>
                  <a:gd name="connsiteX4" fmla="*/ 70862 w 140353"/>
                  <a:gd name="connsiteY4" fmla="*/ -155 h 101616"/>
                  <a:gd name="connsiteX5" fmla="*/ 73851 w 140353"/>
                  <a:gd name="connsiteY5" fmla="*/ 89391 h 101616"/>
                  <a:gd name="connsiteX6" fmla="*/ 51285 w 140353"/>
                  <a:gd name="connsiteY6" fmla="*/ 76996 h 101616"/>
                  <a:gd name="connsiteX7" fmla="*/ 39214 w 140353"/>
                  <a:gd name="connsiteY7" fmla="*/ 33300 h 101616"/>
                  <a:gd name="connsiteX8" fmla="*/ 51285 w 140353"/>
                  <a:gd name="connsiteY8" fmla="*/ 14140 h 101616"/>
                  <a:gd name="connsiteX9" fmla="*/ 67851 w 140353"/>
                  <a:gd name="connsiteY9" fmla="*/ 11847 h 101616"/>
                  <a:gd name="connsiteX10" fmla="*/ 90023 w 140353"/>
                  <a:gd name="connsiteY10" fmla="*/ 24311 h 101616"/>
                  <a:gd name="connsiteX11" fmla="*/ 102487 w 140353"/>
                  <a:gd name="connsiteY11" fmla="*/ 67937 h 101616"/>
                  <a:gd name="connsiteX12" fmla="*/ 73851 w 140353"/>
                  <a:gd name="connsiteY12" fmla="*/ 89391 h 101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353" h="101616">
                    <a:moveTo>
                      <a:pt x="70862" y="-155"/>
                    </a:moveTo>
                    <a:cubicBezTo>
                      <a:pt x="18942" y="-155"/>
                      <a:pt x="477" y="26188"/>
                      <a:pt x="477" y="50654"/>
                    </a:cubicBezTo>
                    <a:cubicBezTo>
                      <a:pt x="477" y="75120"/>
                      <a:pt x="18942" y="101462"/>
                      <a:pt x="70862" y="101462"/>
                    </a:cubicBezTo>
                    <a:cubicBezTo>
                      <a:pt x="122783" y="101462"/>
                      <a:pt x="140831" y="75120"/>
                      <a:pt x="140831" y="50654"/>
                    </a:cubicBezTo>
                    <a:cubicBezTo>
                      <a:pt x="140831" y="26188"/>
                      <a:pt x="122783" y="-155"/>
                      <a:pt x="70862" y="-155"/>
                    </a:cubicBezTo>
                    <a:moveTo>
                      <a:pt x="73851" y="89391"/>
                    </a:moveTo>
                    <a:cubicBezTo>
                      <a:pt x="63333" y="89391"/>
                      <a:pt x="56151" y="86402"/>
                      <a:pt x="51285" y="76996"/>
                    </a:cubicBezTo>
                    <a:cubicBezTo>
                      <a:pt x="46396" y="67590"/>
                      <a:pt x="39631" y="43124"/>
                      <a:pt x="39214" y="33300"/>
                    </a:cubicBezTo>
                    <a:cubicBezTo>
                      <a:pt x="38450" y="23130"/>
                      <a:pt x="42226" y="17129"/>
                      <a:pt x="51285" y="14140"/>
                    </a:cubicBezTo>
                    <a:cubicBezTo>
                      <a:pt x="55803" y="12612"/>
                      <a:pt x="61803" y="11847"/>
                      <a:pt x="67851" y="11847"/>
                    </a:cubicBezTo>
                    <a:cubicBezTo>
                      <a:pt x="77975" y="11847"/>
                      <a:pt x="84786" y="14140"/>
                      <a:pt x="90023" y="24311"/>
                    </a:cubicBezTo>
                    <a:cubicBezTo>
                      <a:pt x="95328" y="34065"/>
                      <a:pt x="102487" y="58531"/>
                      <a:pt x="102487" y="67937"/>
                    </a:cubicBezTo>
                    <a:cubicBezTo>
                      <a:pt x="102487" y="86402"/>
                      <a:pt x="88911" y="89391"/>
                      <a:pt x="73851" y="89391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1" name="Voľný tvar: obrazec 80">
                <a:extLst>
                  <a:ext uri="{FF2B5EF4-FFF2-40B4-BE49-F238E27FC236}">
                    <a16:creationId xmlns:a16="http://schemas.microsoft.com/office/drawing/2014/main" id="{30571471-A838-4C84-4E58-11F9B0076373}"/>
                  </a:ext>
                </a:extLst>
              </p:cNvPr>
              <p:cNvSpPr/>
              <p:nvPr/>
            </p:nvSpPr>
            <p:spPr>
              <a:xfrm>
                <a:off x="5663482" y="3987706"/>
                <a:ext cx="122305" cy="99715"/>
              </a:xfrm>
              <a:custGeom>
                <a:avLst/>
                <a:gdLst>
                  <a:gd name="connsiteX0" fmla="*/ 427 w 122305"/>
                  <a:gd name="connsiteY0" fmla="*/ 65348 h 99715"/>
                  <a:gd name="connsiteX1" fmla="*/ 42593 w 122305"/>
                  <a:gd name="connsiteY1" fmla="*/ 99567 h 99715"/>
                  <a:gd name="connsiteX2" fmla="*/ 122732 w 122305"/>
                  <a:gd name="connsiteY2" fmla="*/ 34487 h 99715"/>
                  <a:gd name="connsiteX3" fmla="*/ 80566 w 122305"/>
                  <a:gd name="connsiteY3" fmla="*/ -149 h 99715"/>
                  <a:gd name="connsiteX4" fmla="*/ 427 w 122305"/>
                  <a:gd name="connsiteY4" fmla="*/ 65348 h 9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15">
                    <a:moveTo>
                      <a:pt x="427" y="65348"/>
                    </a:moveTo>
                    <a:cubicBezTo>
                      <a:pt x="427" y="81519"/>
                      <a:pt x="12058" y="99567"/>
                      <a:pt x="42593" y="99567"/>
                    </a:cubicBezTo>
                    <a:cubicBezTo>
                      <a:pt x="81678" y="99567"/>
                      <a:pt x="122732" y="67595"/>
                      <a:pt x="122732" y="34487"/>
                    </a:cubicBezTo>
                    <a:cubicBezTo>
                      <a:pt x="122732" y="12246"/>
                      <a:pt x="103920" y="-149"/>
                      <a:pt x="80566" y="-149"/>
                    </a:cubicBezTo>
                    <a:cubicBezTo>
                      <a:pt x="44053" y="-149"/>
                      <a:pt x="427" y="30711"/>
                      <a:pt x="427" y="65348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2" name="Voľný tvar: obrazec 81">
                <a:extLst>
                  <a:ext uri="{FF2B5EF4-FFF2-40B4-BE49-F238E27FC236}">
                    <a16:creationId xmlns:a16="http://schemas.microsoft.com/office/drawing/2014/main" id="{5ACD87F5-2671-727C-4C06-3C0A52C5B012}"/>
                  </a:ext>
                </a:extLst>
              </p:cNvPr>
              <p:cNvSpPr/>
              <p:nvPr/>
            </p:nvSpPr>
            <p:spPr>
              <a:xfrm>
                <a:off x="2535512" y="3752478"/>
                <a:ext cx="122328" cy="99739"/>
              </a:xfrm>
              <a:custGeom>
                <a:avLst/>
                <a:gdLst>
                  <a:gd name="connsiteX0" fmla="*/ 52 w 122328"/>
                  <a:gd name="connsiteY0" fmla="*/ 65343 h 99739"/>
                  <a:gd name="connsiteX1" fmla="*/ 42217 w 122328"/>
                  <a:gd name="connsiteY1" fmla="*/ 99562 h 99739"/>
                  <a:gd name="connsiteX2" fmla="*/ 122380 w 122328"/>
                  <a:gd name="connsiteY2" fmla="*/ 34459 h 99739"/>
                  <a:gd name="connsiteX3" fmla="*/ 80214 w 122328"/>
                  <a:gd name="connsiteY3" fmla="*/ -177 h 99739"/>
                  <a:gd name="connsiteX4" fmla="*/ 52 w 122328"/>
                  <a:gd name="connsiteY4" fmla="*/ 65343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28" h="99739">
                    <a:moveTo>
                      <a:pt x="52" y="65343"/>
                    </a:moveTo>
                    <a:cubicBezTo>
                      <a:pt x="52" y="81514"/>
                      <a:pt x="11705" y="99562"/>
                      <a:pt x="42217" y="99562"/>
                    </a:cubicBezTo>
                    <a:cubicBezTo>
                      <a:pt x="81326" y="99562"/>
                      <a:pt x="122380" y="67567"/>
                      <a:pt x="122380" y="34459"/>
                    </a:cubicBezTo>
                    <a:cubicBezTo>
                      <a:pt x="122380" y="12241"/>
                      <a:pt x="103544" y="-177"/>
                      <a:pt x="80214" y="-177"/>
                    </a:cubicBezTo>
                    <a:cubicBezTo>
                      <a:pt x="43701" y="-177"/>
                      <a:pt x="52" y="30706"/>
                      <a:pt x="52" y="65343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3" name="Voľný tvar: obrazec 82">
                <a:extLst>
                  <a:ext uri="{FF2B5EF4-FFF2-40B4-BE49-F238E27FC236}">
                    <a16:creationId xmlns:a16="http://schemas.microsoft.com/office/drawing/2014/main" id="{9DFEA436-36DA-09E5-825B-A92B5508EF60}"/>
                  </a:ext>
                </a:extLst>
              </p:cNvPr>
              <p:cNvSpPr/>
              <p:nvPr/>
            </p:nvSpPr>
            <p:spPr>
              <a:xfrm>
                <a:off x="5394568" y="3893619"/>
                <a:ext cx="122328" cy="99715"/>
              </a:xfrm>
              <a:custGeom>
                <a:avLst/>
                <a:gdLst>
                  <a:gd name="connsiteX0" fmla="*/ 395 w 122328"/>
                  <a:gd name="connsiteY0" fmla="*/ 65336 h 99715"/>
                  <a:gd name="connsiteX1" fmla="*/ 42561 w 122328"/>
                  <a:gd name="connsiteY1" fmla="*/ 99556 h 99715"/>
                  <a:gd name="connsiteX2" fmla="*/ 122723 w 122328"/>
                  <a:gd name="connsiteY2" fmla="*/ 34476 h 99715"/>
                  <a:gd name="connsiteX3" fmla="*/ 80557 w 122328"/>
                  <a:gd name="connsiteY3" fmla="*/ -160 h 99715"/>
                  <a:gd name="connsiteX4" fmla="*/ 395 w 122328"/>
                  <a:gd name="connsiteY4" fmla="*/ 65336 h 9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28" h="99715">
                    <a:moveTo>
                      <a:pt x="395" y="65336"/>
                    </a:moveTo>
                    <a:cubicBezTo>
                      <a:pt x="395" y="81508"/>
                      <a:pt x="12048" y="99556"/>
                      <a:pt x="42561" y="99556"/>
                    </a:cubicBezTo>
                    <a:cubicBezTo>
                      <a:pt x="81669" y="99556"/>
                      <a:pt x="122723" y="67583"/>
                      <a:pt x="122723" y="34476"/>
                    </a:cubicBezTo>
                    <a:cubicBezTo>
                      <a:pt x="122723" y="12235"/>
                      <a:pt x="103888" y="-160"/>
                      <a:pt x="80557" y="-160"/>
                    </a:cubicBezTo>
                    <a:cubicBezTo>
                      <a:pt x="44044" y="-160"/>
                      <a:pt x="395" y="30700"/>
                      <a:pt x="395" y="65336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4" name="Voľný tvar: obrazec 83">
                <a:extLst>
                  <a:ext uri="{FF2B5EF4-FFF2-40B4-BE49-F238E27FC236}">
                    <a16:creationId xmlns:a16="http://schemas.microsoft.com/office/drawing/2014/main" id="{79D8D7BB-0BDD-6ECC-6127-7B3D2FB18AED}"/>
                  </a:ext>
                </a:extLst>
              </p:cNvPr>
              <p:cNvSpPr/>
              <p:nvPr/>
            </p:nvSpPr>
            <p:spPr>
              <a:xfrm>
                <a:off x="5125678" y="3940651"/>
                <a:ext cx="122305" cy="99739"/>
              </a:xfrm>
              <a:custGeom>
                <a:avLst/>
                <a:gdLst>
                  <a:gd name="connsiteX0" fmla="*/ 362 w 122305"/>
                  <a:gd name="connsiteY0" fmla="*/ 65365 h 99739"/>
                  <a:gd name="connsiteX1" fmla="*/ 42528 w 122305"/>
                  <a:gd name="connsiteY1" fmla="*/ 99585 h 99739"/>
                  <a:gd name="connsiteX2" fmla="*/ 122667 w 122305"/>
                  <a:gd name="connsiteY2" fmla="*/ 34482 h 99739"/>
                  <a:gd name="connsiteX3" fmla="*/ 80501 w 122305"/>
                  <a:gd name="connsiteY3" fmla="*/ -155 h 99739"/>
                  <a:gd name="connsiteX4" fmla="*/ 362 w 122305"/>
                  <a:gd name="connsiteY4" fmla="*/ 65365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362" y="65365"/>
                    </a:moveTo>
                    <a:cubicBezTo>
                      <a:pt x="362" y="81537"/>
                      <a:pt x="12016" y="99585"/>
                      <a:pt x="42528" y="99585"/>
                    </a:cubicBezTo>
                    <a:cubicBezTo>
                      <a:pt x="81637" y="99585"/>
                      <a:pt x="122667" y="67590"/>
                      <a:pt x="122667" y="34482"/>
                    </a:cubicBezTo>
                    <a:cubicBezTo>
                      <a:pt x="122667" y="12264"/>
                      <a:pt x="103855" y="-155"/>
                      <a:pt x="80501" y="-155"/>
                    </a:cubicBezTo>
                    <a:cubicBezTo>
                      <a:pt x="43988" y="-155"/>
                      <a:pt x="362" y="30729"/>
                      <a:pt x="362" y="65365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5" name="Voľný tvar: obrazec 84">
                <a:extLst>
                  <a:ext uri="{FF2B5EF4-FFF2-40B4-BE49-F238E27FC236}">
                    <a16:creationId xmlns:a16="http://schemas.microsoft.com/office/drawing/2014/main" id="{5519C9A5-FCCA-46F1-B54B-8A098DCFDA06}"/>
                  </a:ext>
                </a:extLst>
              </p:cNvPr>
              <p:cNvSpPr/>
              <p:nvPr/>
            </p:nvSpPr>
            <p:spPr>
              <a:xfrm>
                <a:off x="8684647" y="3893619"/>
                <a:ext cx="122305" cy="99715"/>
              </a:xfrm>
              <a:custGeom>
                <a:avLst/>
                <a:gdLst>
                  <a:gd name="connsiteX0" fmla="*/ 80952 w 122305"/>
                  <a:gd name="connsiteY0" fmla="*/ -160 h 99715"/>
                  <a:gd name="connsiteX1" fmla="*/ 789 w 122305"/>
                  <a:gd name="connsiteY1" fmla="*/ 65336 h 99715"/>
                  <a:gd name="connsiteX2" fmla="*/ 42956 w 122305"/>
                  <a:gd name="connsiteY2" fmla="*/ 99556 h 99715"/>
                  <a:gd name="connsiteX3" fmla="*/ 123094 w 122305"/>
                  <a:gd name="connsiteY3" fmla="*/ 34476 h 99715"/>
                  <a:gd name="connsiteX4" fmla="*/ 80952 w 122305"/>
                  <a:gd name="connsiteY4" fmla="*/ -160 h 99715"/>
                  <a:gd name="connsiteX5" fmla="*/ 29031 w 122305"/>
                  <a:gd name="connsiteY5" fmla="*/ 81856 h 99715"/>
                  <a:gd name="connsiteX6" fmla="*/ 13973 w 122305"/>
                  <a:gd name="connsiteY6" fmla="*/ 68348 h 99715"/>
                  <a:gd name="connsiteX7" fmla="*/ 94875 w 122305"/>
                  <a:gd name="connsiteY7" fmla="*/ 17540 h 99715"/>
                  <a:gd name="connsiteX8" fmla="*/ 109935 w 122305"/>
                  <a:gd name="connsiteY8" fmla="*/ 31070 h 99715"/>
                  <a:gd name="connsiteX9" fmla="*/ 29031 w 122305"/>
                  <a:gd name="connsiteY9" fmla="*/ 81856 h 9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15">
                    <a:moveTo>
                      <a:pt x="80952" y="-160"/>
                    </a:moveTo>
                    <a:cubicBezTo>
                      <a:pt x="44439" y="-160"/>
                      <a:pt x="789" y="30352"/>
                      <a:pt x="789" y="65336"/>
                    </a:cubicBezTo>
                    <a:cubicBezTo>
                      <a:pt x="789" y="81508"/>
                      <a:pt x="12443" y="99556"/>
                      <a:pt x="42956" y="99556"/>
                    </a:cubicBezTo>
                    <a:cubicBezTo>
                      <a:pt x="82064" y="99556"/>
                      <a:pt x="123094" y="67583"/>
                      <a:pt x="123094" y="34476"/>
                    </a:cubicBezTo>
                    <a:cubicBezTo>
                      <a:pt x="123094" y="12235"/>
                      <a:pt x="104282" y="-160"/>
                      <a:pt x="80952" y="-160"/>
                    </a:cubicBezTo>
                    <a:moveTo>
                      <a:pt x="29031" y="81856"/>
                    </a:moveTo>
                    <a:cubicBezTo>
                      <a:pt x="16613" y="81856"/>
                      <a:pt x="13973" y="71754"/>
                      <a:pt x="13973" y="68348"/>
                    </a:cubicBezTo>
                    <a:cubicBezTo>
                      <a:pt x="13973" y="49883"/>
                      <a:pt x="77175" y="17540"/>
                      <a:pt x="94875" y="17540"/>
                    </a:cubicBezTo>
                    <a:cubicBezTo>
                      <a:pt x="103935" y="17540"/>
                      <a:pt x="109935" y="22823"/>
                      <a:pt x="109935" y="31070"/>
                    </a:cubicBezTo>
                    <a:cubicBezTo>
                      <a:pt x="109935" y="49883"/>
                      <a:pt x="46316" y="81856"/>
                      <a:pt x="29031" y="81856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6" name="Voľný tvar: obrazec 85">
                <a:extLst>
                  <a:ext uri="{FF2B5EF4-FFF2-40B4-BE49-F238E27FC236}">
                    <a16:creationId xmlns:a16="http://schemas.microsoft.com/office/drawing/2014/main" id="{C277D7A3-2963-BAD8-ACDD-192350304338}"/>
                  </a:ext>
                </a:extLst>
              </p:cNvPr>
              <p:cNvSpPr/>
              <p:nvPr/>
            </p:nvSpPr>
            <p:spPr>
              <a:xfrm>
                <a:off x="4856787" y="3846564"/>
                <a:ext cx="122305" cy="99739"/>
              </a:xfrm>
              <a:custGeom>
                <a:avLst/>
                <a:gdLst>
                  <a:gd name="connsiteX0" fmla="*/ 330 w 122305"/>
                  <a:gd name="connsiteY0" fmla="*/ 65354 h 99739"/>
                  <a:gd name="connsiteX1" fmla="*/ 42473 w 122305"/>
                  <a:gd name="connsiteY1" fmla="*/ 99573 h 99739"/>
                  <a:gd name="connsiteX2" fmla="*/ 122635 w 122305"/>
                  <a:gd name="connsiteY2" fmla="*/ 34471 h 99739"/>
                  <a:gd name="connsiteX3" fmla="*/ 80470 w 122305"/>
                  <a:gd name="connsiteY3" fmla="*/ -166 h 99739"/>
                  <a:gd name="connsiteX4" fmla="*/ 330 w 122305"/>
                  <a:gd name="connsiteY4" fmla="*/ 6535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330" y="65354"/>
                    </a:moveTo>
                    <a:cubicBezTo>
                      <a:pt x="330" y="81525"/>
                      <a:pt x="11961" y="99573"/>
                      <a:pt x="42473" y="99573"/>
                    </a:cubicBezTo>
                    <a:cubicBezTo>
                      <a:pt x="81582" y="99573"/>
                      <a:pt x="122635" y="67578"/>
                      <a:pt x="122635" y="34471"/>
                    </a:cubicBezTo>
                    <a:cubicBezTo>
                      <a:pt x="122635" y="12253"/>
                      <a:pt x="103823" y="-166"/>
                      <a:pt x="80470" y="-166"/>
                    </a:cubicBezTo>
                    <a:cubicBezTo>
                      <a:pt x="43956" y="-166"/>
                      <a:pt x="330" y="30718"/>
                      <a:pt x="330" y="65354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7" name="Voľný tvar: obrazec 86">
                <a:extLst>
                  <a:ext uri="{FF2B5EF4-FFF2-40B4-BE49-F238E27FC236}">
                    <a16:creationId xmlns:a16="http://schemas.microsoft.com/office/drawing/2014/main" id="{78CAD505-D556-3EE1-E533-0A0E3210D2C2}"/>
                  </a:ext>
                </a:extLst>
              </p:cNvPr>
              <p:cNvSpPr/>
              <p:nvPr/>
            </p:nvSpPr>
            <p:spPr>
              <a:xfrm>
                <a:off x="2266621" y="3846564"/>
                <a:ext cx="122305" cy="99739"/>
              </a:xfrm>
              <a:custGeom>
                <a:avLst/>
                <a:gdLst>
                  <a:gd name="connsiteX0" fmla="*/ 19 w 122305"/>
                  <a:gd name="connsiteY0" fmla="*/ 65354 h 99739"/>
                  <a:gd name="connsiteX1" fmla="*/ 42186 w 122305"/>
                  <a:gd name="connsiteY1" fmla="*/ 99573 h 99739"/>
                  <a:gd name="connsiteX2" fmla="*/ 122325 w 122305"/>
                  <a:gd name="connsiteY2" fmla="*/ 34471 h 99739"/>
                  <a:gd name="connsiteX3" fmla="*/ 80159 w 122305"/>
                  <a:gd name="connsiteY3" fmla="*/ -166 h 99739"/>
                  <a:gd name="connsiteX4" fmla="*/ 19 w 122305"/>
                  <a:gd name="connsiteY4" fmla="*/ 6535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19" y="65354"/>
                    </a:moveTo>
                    <a:cubicBezTo>
                      <a:pt x="19" y="81525"/>
                      <a:pt x="11650" y="99573"/>
                      <a:pt x="42186" y="99573"/>
                    </a:cubicBezTo>
                    <a:cubicBezTo>
                      <a:pt x="81294" y="99573"/>
                      <a:pt x="122325" y="67578"/>
                      <a:pt x="122325" y="34471"/>
                    </a:cubicBezTo>
                    <a:cubicBezTo>
                      <a:pt x="122325" y="12253"/>
                      <a:pt x="103512" y="-166"/>
                      <a:pt x="80159" y="-166"/>
                    </a:cubicBezTo>
                    <a:cubicBezTo>
                      <a:pt x="43645" y="-166"/>
                      <a:pt x="19" y="30718"/>
                      <a:pt x="19" y="65354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8" name="Voľný tvar: obrazec 87">
                <a:extLst>
                  <a:ext uri="{FF2B5EF4-FFF2-40B4-BE49-F238E27FC236}">
                    <a16:creationId xmlns:a16="http://schemas.microsoft.com/office/drawing/2014/main" id="{8EFA8497-E3B7-414D-BDE5-6F8E81496BEF}"/>
                  </a:ext>
                </a:extLst>
              </p:cNvPr>
              <p:cNvSpPr/>
              <p:nvPr/>
            </p:nvSpPr>
            <p:spPr>
              <a:xfrm>
                <a:off x="1589575" y="3893619"/>
                <a:ext cx="122328" cy="99715"/>
              </a:xfrm>
              <a:custGeom>
                <a:avLst/>
                <a:gdLst>
                  <a:gd name="connsiteX0" fmla="*/ -62 w 122328"/>
                  <a:gd name="connsiteY0" fmla="*/ 65336 h 99715"/>
                  <a:gd name="connsiteX1" fmla="*/ 42105 w 122328"/>
                  <a:gd name="connsiteY1" fmla="*/ 99556 h 99715"/>
                  <a:gd name="connsiteX2" fmla="*/ 122267 w 122328"/>
                  <a:gd name="connsiteY2" fmla="*/ 34476 h 99715"/>
                  <a:gd name="connsiteX3" fmla="*/ 80100 w 122328"/>
                  <a:gd name="connsiteY3" fmla="*/ -160 h 99715"/>
                  <a:gd name="connsiteX4" fmla="*/ -62 w 122328"/>
                  <a:gd name="connsiteY4" fmla="*/ 65336 h 9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28" h="99715">
                    <a:moveTo>
                      <a:pt x="-62" y="65336"/>
                    </a:moveTo>
                    <a:cubicBezTo>
                      <a:pt x="-62" y="81508"/>
                      <a:pt x="11592" y="99556"/>
                      <a:pt x="42105" y="99556"/>
                    </a:cubicBezTo>
                    <a:cubicBezTo>
                      <a:pt x="81212" y="99556"/>
                      <a:pt x="122267" y="67583"/>
                      <a:pt x="122267" y="34476"/>
                    </a:cubicBezTo>
                    <a:cubicBezTo>
                      <a:pt x="122267" y="12235"/>
                      <a:pt x="103431" y="-160"/>
                      <a:pt x="80100" y="-160"/>
                    </a:cubicBezTo>
                    <a:cubicBezTo>
                      <a:pt x="43587" y="-160"/>
                      <a:pt x="-62" y="30700"/>
                      <a:pt x="-62" y="65336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89" name="Voľný tvar: obrazec 88">
                <a:extLst>
                  <a:ext uri="{FF2B5EF4-FFF2-40B4-BE49-F238E27FC236}">
                    <a16:creationId xmlns:a16="http://schemas.microsoft.com/office/drawing/2014/main" id="{B5C99491-B421-1424-E8C3-C750637F5ABF}"/>
                  </a:ext>
                </a:extLst>
              </p:cNvPr>
              <p:cNvSpPr/>
              <p:nvPr/>
            </p:nvSpPr>
            <p:spPr>
              <a:xfrm>
                <a:off x="4448654" y="3893619"/>
                <a:ext cx="122305" cy="99715"/>
              </a:xfrm>
              <a:custGeom>
                <a:avLst/>
                <a:gdLst>
                  <a:gd name="connsiteX0" fmla="*/ 281 w 122305"/>
                  <a:gd name="connsiteY0" fmla="*/ 65336 h 99715"/>
                  <a:gd name="connsiteX1" fmla="*/ 42448 w 122305"/>
                  <a:gd name="connsiteY1" fmla="*/ 99556 h 99715"/>
                  <a:gd name="connsiteX2" fmla="*/ 122586 w 122305"/>
                  <a:gd name="connsiteY2" fmla="*/ 34476 h 99715"/>
                  <a:gd name="connsiteX3" fmla="*/ 80421 w 122305"/>
                  <a:gd name="connsiteY3" fmla="*/ -160 h 99715"/>
                  <a:gd name="connsiteX4" fmla="*/ 281 w 122305"/>
                  <a:gd name="connsiteY4" fmla="*/ 65336 h 9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15">
                    <a:moveTo>
                      <a:pt x="281" y="65336"/>
                    </a:moveTo>
                    <a:cubicBezTo>
                      <a:pt x="281" y="81508"/>
                      <a:pt x="11912" y="99556"/>
                      <a:pt x="42448" y="99556"/>
                    </a:cubicBezTo>
                    <a:cubicBezTo>
                      <a:pt x="81532" y="99556"/>
                      <a:pt x="122586" y="67583"/>
                      <a:pt x="122586" y="34476"/>
                    </a:cubicBezTo>
                    <a:cubicBezTo>
                      <a:pt x="122586" y="12235"/>
                      <a:pt x="103774" y="-160"/>
                      <a:pt x="80421" y="-160"/>
                    </a:cubicBezTo>
                    <a:cubicBezTo>
                      <a:pt x="43907" y="-160"/>
                      <a:pt x="281" y="30700"/>
                      <a:pt x="281" y="65336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0" name="Voľný tvar: obrazec 89">
                <a:extLst>
                  <a:ext uri="{FF2B5EF4-FFF2-40B4-BE49-F238E27FC236}">
                    <a16:creationId xmlns:a16="http://schemas.microsoft.com/office/drawing/2014/main" id="{25CAA1CB-F102-20A2-55B1-21BB6B9372F3}"/>
                  </a:ext>
                </a:extLst>
              </p:cNvPr>
              <p:cNvSpPr/>
              <p:nvPr/>
            </p:nvSpPr>
            <p:spPr>
              <a:xfrm>
                <a:off x="4179741" y="3799533"/>
                <a:ext cx="122328" cy="99739"/>
              </a:xfrm>
              <a:custGeom>
                <a:avLst/>
                <a:gdLst>
                  <a:gd name="connsiteX0" fmla="*/ 249 w 122328"/>
                  <a:gd name="connsiteY0" fmla="*/ 65325 h 99739"/>
                  <a:gd name="connsiteX1" fmla="*/ 42415 w 122328"/>
                  <a:gd name="connsiteY1" fmla="*/ 99568 h 99739"/>
                  <a:gd name="connsiteX2" fmla="*/ 122577 w 122328"/>
                  <a:gd name="connsiteY2" fmla="*/ 34465 h 99739"/>
                  <a:gd name="connsiteX3" fmla="*/ 80411 w 122328"/>
                  <a:gd name="connsiteY3" fmla="*/ -172 h 99739"/>
                  <a:gd name="connsiteX4" fmla="*/ 249 w 122328"/>
                  <a:gd name="connsiteY4" fmla="*/ 65325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28" h="99739">
                    <a:moveTo>
                      <a:pt x="249" y="65325"/>
                    </a:moveTo>
                    <a:cubicBezTo>
                      <a:pt x="249" y="81496"/>
                      <a:pt x="11902" y="99568"/>
                      <a:pt x="42415" y="99568"/>
                    </a:cubicBezTo>
                    <a:cubicBezTo>
                      <a:pt x="81523" y="99568"/>
                      <a:pt x="122577" y="67573"/>
                      <a:pt x="122577" y="34465"/>
                    </a:cubicBezTo>
                    <a:cubicBezTo>
                      <a:pt x="122577" y="12224"/>
                      <a:pt x="103742" y="-172"/>
                      <a:pt x="80411" y="-172"/>
                    </a:cubicBezTo>
                    <a:cubicBezTo>
                      <a:pt x="43898" y="-172"/>
                      <a:pt x="249" y="30689"/>
                      <a:pt x="249" y="65325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1" name="Voľný tvar: obrazec 90">
                <a:extLst>
                  <a:ext uri="{FF2B5EF4-FFF2-40B4-BE49-F238E27FC236}">
                    <a16:creationId xmlns:a16="http://schemas.microsoft.com/office/drawing/2014/main" id="{25948126-BC9D-FA03-40C4-995CB874D177}"/>
                  </a:ext>
                </a:extLst>
              </p:cNvPr>
              <p:cNvSpPr/>
              <p:nvPr/>
            </p:nvSpPr>
            <p:spPr>
              <a:xfrm>
                <a:off x="1858489" y="3799533"/>
                <a:ext cx="122305" cy="99739"/>
              </a:xfrm>
              <a:custGeom>
                <a:avLst/>
                <a:gdLst>
                  <a:gd name="connsiteX0" fmla="*/ -30 w 122305"/>
                  <a:gd name="connsiteY0" fmla="*/ 65325 h 99739"/>
                  <a:gd name="connsiteX1" fmla="*/ 42114 w 122305"/>
                  <a:gd name="connsiteY1" fmla="*/ 99568 h 99739"/>
                  <a:gd name="connsiteX2" fmla="*/ 122276 w 122305"/>
                  <a:gd name="connsiteY2" fmla="*/ 34465 h 99739"/>
                  <a:gd name="connsiteX3" fmla="*/ 80110 w 122305"/>
                  <a:gd name="connsiteY3" fmla="*/ -172 h 99739"/>
                  <a:gd name="connsiteX4" fmla="*/ -30 w 122305"/>
                  <a:gd name="connsiteY4" fmla="*/ 65325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-30" y="65325"/>
                    </a:moveTo>
                    <a:cubicBezTo>
                      <a:pt x="-30" y="81496"/>
                      <a:pt x="11601" y="99568"/>
                      <a:pt x="42114" y="99568"/>
                    </a:cubicBezTo>
                    <a:cubicBezTo>
                      <a:pt x="81222" y="99568"/>
                      <a:pt x="122276" y="67573"/>
                      <a:pt x="122276" y="34465"/>
                    </a:cubicBezTo>
                    <a:cubicBezTo>
                      <a:pt x="122276" y="12224"/>
                      <a:pt x="103463" y="-172"/>
                      <a:pt x="80110" y="-172"/>
                    </a:cubicBezTo>
                    <a:cubicBezTo>
                      <a:pt x="43596" y="-172"/>
                      <a:pt x="-30" y="30689"/>
                      <a:pt x="-30" y="65325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2" name="Voľný tvar: obrazec 91">
                <a:extLst>
                  <a:ext uri="{FF2B5EF4-FFF2-40B4-BE49-F238E27FC236}">
                    <a16:creationId xmlns:a16="http://schemas.microsoft.com/office/drawing/2014/main" id="{0A92AF1A-8DDA-E3E8-E03D-38AE77A9A777}"/>
                  </a:ext>
                </a:extLst>
              </p:cNvPr>
              <p:cNvSpPr/>
              <p:nvPr/>
            </p:nvSpPr>
            <p:spPr>
              <a:xfrm>
                <a:off x="3910850" y="3846564"/>
                <a:ext cx="122305" cy="99739"/>
              </a:xfrm>
              <a:custGeom>
                <a:avLst/>
                <a:gdLst>
                  <a:gd name="connsiteX0" fmla="*/ 217 w 122305"/>
                  <a:gd name="connsiteY0" fmla="*/ 65354 h 99739"/>
                  <a:gd name="connsiteX1" fmla="*/ 42382 w 122305"/>
                  <a:gd name="connsiteY1" fmla="*/ 99573 h 99739"/>
                  <a:gd name="connsiteX2" fmla="*/ 122522 w 122305"/>
                  <a:gd name="connsiteY2" fmla="*/ 34471 h 99739"/>
                  <a:gd name="connsiteX3" fmla="*/ 80355 w 122305"/>
                  <a:gd name="connsiteY3" fmla="*/ -166 h 99739"/>
                  <a:gd name="connsiteX4" fmla="*/ 217 w 122305"/>
                  <a:gd name="connsiteY4" fmla="*/ 6535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217" y="65354"/>
                    </a:moveTo>
                    <a:cubicBezTo>
                      <a:pt x="217" y="81525"/>
                      <a:pt x="11870" y="99573"/>
                      <a:pt x="42382" y="99573"/>
                    </a:cubicBezTo>
                    <a:cubicBezTo>
                      <a:pt x="81491" y="99573"/>
                      <a:pt x="122522" y="67578"/>
                      <a:pt x="122522" y="34471"/>
                    </a:cubicBezTo>
                    <a:cubicBezTo>
                      <a:pt x="122522" y="12253"/>
                      <a:pt x="103709" y="-166"/>
                      <a:pt x="80355" y="-166"/>
                    </a:cubicBezTo>
                    <a:cubicBezTo>
                      <a:pt x="43842" y="-166"/>
                      <a:pt x="217" y="30718"/>
                      <a:pt x="217" y="65354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3" name="Voľný tvar: obrazec 92">
                <a:extLst>
                  <a:ext uri="{FF2B5EF4-FFF2-40B4-BE49-F238E27FC236}">
                    <a16:creationId xmlns:a16="http://schemas.microsoft.com/office/drawing/2014/main" id="{78BEA76A-DE80-7E75-2504-E0F7052DABC2}"/>
                  </a:ext>
                </a:extLst>
              </p:cNvPr>
              <p:cNvSpPr/>
              <p:nvPr/>
            </p:nvSpPr>
            <p:spPr>
              <a:xfrm>
                <a:off x="1051793" y="3940651"/>
                <a:ext cx="122305" cy="99739"/>
              </a:xfrm>
              <a:custGeom>
                <a:avLst/>
                <a:gdLst>
                  <a:gd name="connsiteX0" fmla="*/ -126 w 122305"/>
                  <a:gd name="connsiteY0" fmla="*/ 65365 h 99739"/>
                  <a:gd name="connsiteX1" fmla="*/ 42040 w 122305"/>
                  <a:gd name="connsiteY1" fmla="*/ 99585 h 99739"/>
                  <a:gd name="connsiteX2" fmla="*/ 122179 w 122305"/>
                  <a:gd name="connsiteY2" fmla="*/ 34482 h 99739"/>
                  <a:gd name="connsiteX3" fmla="*/ 80013 w 122305"/>
                  <a:gd name="connsiteY3" fmla="*/ -155 h 99739"/>
                  <a:gd name="connsiteX4" fmla="*/ -126 w 122305"/>
                  <a:gd name="connsiteY4" fmla="*/ 65365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05" h="99739">
                    <a:moveTo>
                      <a:pt x="-126" y="65365"/>
                    </a:moveTo>
                    <a:cubicBezTo>
                      <a:pt x="-126" y="81537"/>
                      <a:pt x="11504" y="99585"/>
                      <a:pt x="42040" y="99585"/>
                    </a:cubicBezTo>
                    <a:cubicBezTo>
                      <a:pt x="81148" y="99585"/>
                      <a:pt x="122179" y="67590"/>
                      <a:pt x="122179" y="34482"/>
                    </a:cubicBezTo>
                    <a:cubicBezTo>
                      <a:pt x="122179" y="12264"/>
                      <a:pt x="103367" y="-155"/>
                      <a:pt x="80013" y="-155"/>
                    </a:cubicBezTo>
                    <a:cubicBezTo>
                      <a:pt x="43499" y="-155"/>
                      <a:pt x="-126" y="30729"/>
                      <a:pt x="-126" y="65365"/>
                    </a:cubicBezTo>
                  </a:path>
                </a:pathLst>
              </a:custGeom>
              <a:solidFill>
                <a:srgbClr val="FF0000"/>
              </a:solidFill>
              <a:ln w="3761" cap="flat">
                <a:solidFill>
                  <a:srgbClr val="FF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4" name="Voľný tvar: obrazec 93">
                <a:extLst>
                  <a:ext uri="{FF2B5EF4-FFF2-40B4-BE49-F238E27FC236}">
                    <a16:creationId xmlns:a16="http://schemas.microsoft.com/office/drawing/2014/main" id="{50095FB5-8EE9-E794-B3EA-1A16D9102736}"/>
                  </a:ext>
                </a:extLst>
              </p:cNvPr>
              <p:cNvSpPr/>
              <p:nvPr/>
            </p:nvSpPr>
            <p:spPr>
              <a:xfrm>
                <a:off x="7228267" y="3611360"/>
                <a:ext cx="122329" cy="99739"/>
              </a:xfrm>
              <a:custGeom>
                <a:avLst/>
                <a:gdLst>
                  <a:gd name="connsiteX0" fmla="*/ 80777 w 122329"/>
                  <a:gd name="connsiteY0" fmla="*/ -194 h 99739"/>
                  <a:gd name="connsiteX1" fmla="*/ 615 w 122329"/>
                  <a:gd name="connsiteY1" fmla="*/ 65302 h 99739"/>
                  <a:gd name="connsiteX2" fmla="*/ 42781 w 122329"/>
                  <a:gd name="connsiteY2" fmla="*/ 99546 h 99739"/>
                  <a:gd name="connsiteX3" fmla="*/ 122944 w 122329"/>
                  <a:gd name="connsiteY3" fmla="*/ 34442 h 99739"/>
                  <a:gd name="connsiteX4" fmla="*/ 80777 w 122329"/>
                  <a:gd name="connsiteY4" fmla="*/ -194 h 99739"/>
                  <a:gd name="connsiteX5" fmla="*/ 28858 w 122329"/>
                  <a:gd name="connsiteY5" fmla="*/ 81845 h 99739"/>
                  <a:gd name="connsiteX6" fmla="*/ 13798 w 122329"/>
                  <a:gd name="connsiteY6" fmla="*/ 68314 h 99739"/>
                  <a:gd name="connsiteX7" fmla="*/ 94702 w 122329"/>
                  <a:gd name="connsiteY7" fmla="*/ 17507 h 99739"/>
                  <a:gd name="connsiteX8" fmla="*/ 109760 w 122329"/>
                  <a:gd name="connsiteY8" fmla="*/ 31037 h 99739"/>
                  <a:gd name="connsiteX9" fmla="*/ 28858 w 122329"/>
                  <a:gd name="connsiteY9" fmla="*/ 81845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29" h="99739">
                    <a:moveTo>
                      <a:pt x="80777" y="-194"/>
                    </a:moveTo>
                    <a:cubicBezTo>
                      <a:pt x="44264" y="-194"/>
                      <a:pt x="615" y="30319"/>
                      <a:pt x="615" y="65302"/>
                    </a:cubicBezTo>
                    <a:cubicBezTo>
                      <a:pt x="615" y="81474"/>
                      <a:pt x="12269" y="99546"/>
                      <a:pt x="42781" y="99546"/>
                    </a:cubicBezTo>
                    <a:cubicBezTo>
                      <a:pt x="81890" y="99546"/>
                      <a:pt x="122944" y="67550"/>
                      <a:pt x="122944" y="34442"/>
                    </a:cubicBezTo>
                    <a:cubicBezTo>
                      <a:pt x="122944" y="12224"/>
                      <a:pt x="104131" y="-194"/>
                      <a:pt x="80777" y="-194"/>
                    </a:cubicBezTo>
                    <a:moveTo>
                      <a:pt x="28858" y="81845"/>
                    </a:moveTo>
                    <a:cubicBezTo>
                      <a:pt x="16440" y="81845"/>
                      <a:pt x="13798" y="71720"/>
                      <a:pt x="13798" y="68314"/>
                    </a:cubicBezTo>
                    <a:cubicBezTo>
                      <a:pt x="13798" y="49849"/>
                      <a:pt x="77000" y="17507"/>
                      <a:pt x="94702" y="17507"/>
                    </a:cubicBezTo>
                    <a:cubicBezTo>
                      <a:pt x="103760" y="17507"/>
                      <a:pt x="109760" y="22789"/>
                      <a:pt x="109760" y="31037"/>
                    </a:cubicBezTo>
                    <a:cubicBezTo>
                      <a:pt x="109760" y="49849"/>
                      <a:pt x="46141" y="81845"/>
                      <a:pt x="28858" y="81845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5" name="Voľný tvar: obrazec 94">
                <a:extLst>
                  <a:ext uri="{FF2B5EF4-FFF2-40B4-BE49-F238E27FC236}">
                    <a16:creationId xmlns:a16="http://schemas.microsoft.com/office/drawing/2014/main" id="{6480C0EC-DB74-09A7-D97C-502B8C710CCD}"/>
                  </a:ext>
                </a:extLst>
              </p:cNvPr>
              <p:cNvSpPr/>
              <p:nvPr/>
            </p:nvSpPr>
            <p:spPr>
              <a:xfrm>
                <a:off x="9088008" y="3752478"/>
                <a:ext cx="122305" cy="99739"/>
              </a:xfrm>
              <a:custGeom>
                <a:avLst/>
                <a:gdLst>
                  <a:gd name="connsiteX0" fmla="*/ 80976 w 122305"/>
                  <a:gd name="connsiteY0" fmla="*/ -177 h 99739"/>
                  <a:gd name="connsiteX1" fmla="*/ 838 w 122305"/>
                  <a:gd name="connsiteY1" fmla="*/ 65343 h 99739"/>
                  <a:gd name="connsiteX2" fmla="*/ 43003 w 122305"/>
                  <a:gd name="connsiteY2" fmla="*/ 99562 h 99739"/>
                  <a:gd name="connsiteX3" fmla="*/ 123143 w 122305"/>
                  <a:gd name="connsiteY3" fmla="*/ 34459 h 99739"/>
                  <a:gd name="connsiteX4" fmla="*/ 80976 w 122305"/>
                  <a:gd name="connsiteY4" fmla="*/ -177 h 99739"/>
                  <a:gd name="connsiteX5" fmla="*/ 29056 w 122305"/>
                  <a:gd name="connsiteY5" fmla="*/ 81862 h 99739"/>
                  <a:gd name="connsiteX6" fmla="*/ 13997 w 122305"/>
                  <a:gd name="connsiteY6" fmla="*/ 68331 h 99739"/>
                  <a:gd name="connsiteX7" fmla="*/ 94923 w 122305"/>
                  <a:gd name="connsiteY7" fmla="*/ 17524 h 99739"/>
                  <a:gd name="connsiteX8" fmla="*/ 109983 w 122305"/>
                  <a:gd name="connsiteY8" fmla="*/ 31053 h 99739"/>
                  <a:gd name="connsiteX9" fmla="*/ 29056 w 122305"/>
                  <a:gd name="connsiteY9" fmla="*/ 81862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39">
                    <a:moveTo>
                      <a:pt x="80976" y="-177"/>
                    </a:moveTo>
                    <a:cubicBezTo>
                      <a:pt x="44464" y="-177"/>
                      <a:pt x="838" y="30358"/>
                      <a:pt x="838" y="65343"/>
                    </a:cubicBezTo>
                    <a:cubicBezTo>
                      <a:pt x="838" y="81514"/>
                      <a:pt x="12467" y="99562"/>
                      <a:pt x="43003" y="99562"/>
                    </a:cubicBezTo>
                    <a:cubicBezTo>
                      <a:pt x="82088" y="99562"/>
                      <a:pt x="123143" y="67567"/>
                      <a:pt x="123143" y="34459"/>
                    </a:cubicBezTo>
                    <a:cubicBezTo>
                      <a:pt x="123143" y="12241"/>
                      <a:pt x="104330" y="-177"/>
                      <a:pt x="80976" y="-177"/>
                    </a:cubicBezTo>
                    <a:moveTo>
                      <a:pt x="29056" y="81862"/>
                    </a:moveTo>
                    <a:cubicBezTo>
                      <a:pt x="16661" y="81862"/>
                      <a:pt x="13997" y="71760"/>
                      <a:pt x="13997" y="68331"/>
                    </a:cubicBezTo>
                    <a:cubicBezTo>
                      <a:pt x="13997" y="49866"/>
                      <a:pt x="77223" y="17524"/>
                      <a:pt x="94923" y="17524"/>
                    </a:cubicBezTo>
                    <a:cubicBezTo>
                      <a:pt x="103982" y="17524"/>
                      <a:pt x="109983" y="22829"/>
                      <a:pt x="109983" y="31053"/>
                    </a:cubicBezTo>
                    <a:cubicBezTo>
                      <a:pt x="109983" y="49866"/>
                      <a:pt x="46340" y="81862"/>
                      <a:pt x="29056" y="81862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6" name="Voľný tvar: obrazec 95">
                <a:extLst>
                  <a:ext uri="{FF2B5EF4-FFF2-40B4-BE49-F238E27FC236}">
                    <a16:creationId xmlns:a16="http://schemas.microsoft.com/office/drawing/2014/main" id="{2791A564-B180-8D88-F7D3-87D74E950104}"/>
                  </a:ext>
                </a:extLst>
              </p:cNvPr>
              <p:cNvSpPr/>
              <p:nvPr/>
            </p:nvSpPr>
            <p:spPr>
              <a:xfrm>
                <a:off x="9088008" y="3846564"/>
                <a:ext cx="122305" cy="99739"/>
              </a:xfrm>
              <a:custGeom>
                <a:avLst/>
                <a:gdLst>
                  <a:gd name="connsiteX0" fmla="*/ 80976 w 122305"/>
                  <a:gd name="connsiteY0" fmla="*/ -166 h 99739"/>
                  <a:gd name="connsiteX1" fmla="*/ 838 w 122305"/>
                  <a:gd name="connsiteY1" fmla="*/ 65354 h 99739"/>
                  <a:gd name="connsiteX2" fmla="*/ 43003 w 122305"/>
                  <a:gd name="connsiteY2" fmla="*/ 99573 h 99739"/>
                  <a:gd name="connsiteX3" fmla="*/ 123143 w 122305"/>
                  <a:gd name="connsiteY3" fmla="*/ 34471 h 99739"/>
                  <a:gd name="connsiteX4" fmla="*/ 80976 w 122305"/>
                  <a:gd name="connsiteY4" fmla="*/ -166 h 99739"/>
                  <a:gd name="connsiteX5" fmla="*/ 29056 w 122305"/>
                  <a:gd name="connsiteY5" fmla="*/ 81873 h 99739"/>
                  <a:gd name="connsiteX6" fmla="*/ 13997 w 122305"/>
                  <a:gd name="connsiteY6" fmla="*/ 68343 h 99739"/>
                  <a:gd name="connsiteX7" fmla="*/ 94923 w 122305"/>
                  <a:gd name="connsiteY7" fmla="*/ 17535 h 99739"/>
                  <a:gd name="connsiteX8" fmla="*/ 109983 w 122305"/>
                  <a:gd name="connsiteY8" fmla="*/ 31065 h 99739"/>
                  <a:gd name="connsiteX9" fmla="*/ 29056 w 122305"/>
                  <a:gd name="connsiteY9" fmla="*/ 81873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39">
                    <a:moveTo>
                      <a:pt x="80976" y="-166"/>
                    </a:moveTo>
                    <a:cubicBezTo>
                      <a:pt x="44464" y="-166"/>
                      <a:pt x="838" y="30370"/>
                      <a:pt x="838" y="65354"/>
                    </a:cubicBezTo>
                    <a:cubicBezTo>
                      <a:pt x="838" y="81525"/>
                      <a:pt x="12467" y="99573"/>
                      <a:pt x="43003" y="99573"/>
                    </a:cubicBezTo>
                    <a:cubicBezTo>
                      <a:pt x="82088" y="99573"/>
                      <a:pt x="123143" y="67578"/>
                      <a:pt x="123143" y="34471"/>
                    </a:cubicBezTo>
                    <a:cubicBezTo>
                      <a:pt x="123143" y="12253"/>
                      <a:pt x="104330" y="-166"/>
                      <a:pt x="80976" y="-166"/>
                    </a:cubicBezTo>
                    <a:moveTo>
                      <a:pt x="29056" y="81873"/>
                    </a:moveTo>
                    <a:cubicBezTo>
                      <a:pt x="16661" y="81873"/>
                      <a:pt x="13997" y="71748"/>
                      <a:pt x="13997" y="68343"/>
                    </a:cubicBezTo>
                    <a:cubicBezTo>
                      <a:pt x="13997" y="49878"/>
                      <a:pt x="77223" y="17535"/>
                      <a:pt x="94923" y="17535"/>
                    </a:cubicBezTo>
                    <a:cubicBezTo>
                      <a:pt x="103982" y="17535"/>
                      <a:pt x="109983" y="22840"/>
                      <a:pt x="109983" y="31065"/>
                    </a:cubicBezTo>
                    <a:cubicBezTo>
                      <a:pt x="109983" y="49878"/>
                      <a:pt x="46340" y="81873"/>
                      <a:pt x="29056" y="81873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7" name="Voľný tvar: obrazec 96">
                <a:extLst>
                  <a:ext uri="{FF2B5EF4-FFF2-40B4-BE49-F238E27FC236}">
                    <a16:creationId xmlns:a16="http://schemas.microsoft.com/office/drawing/2014/main" id="{D80E086B-4898-3C70-8926-4DC3C4FF2874}"/>
                  </a:ext>
                </a:extLst>
              </p:cNvPr>
              <p:cNvSpPr/>
              <p:nvPr/>
            </p:nvSpPr>
            <p:spPr>
              <a:xfrm>
                <a:off x="9088008" y="3940651"/>
                <a:ext cx="122305" cy="99739"/>
              </a:xfrm>
              <a:custGeom>
                <a:avLst/>
                <a:gdLst>
                  <a:gd name="connsiteX0" fmla="*/ 80976 w 122305"/>
                  <a:gd name="connsiteY0" fmla="*/ -155 h 99739"/>
                  <a:gd name="connsiteX1" fmla="*/ 838 w 122305"/>
                  <a:gd name="connsiteY1" fmla="*/ 65365 h 99739"/>
                  <a:gd name="connsiteX2" fmla="*/ 43003 w 122305"/>
                  <a:gd name="connsiteY2" fmla="*/ 99585 h 99739"/>
                  <a:gd name="connsiteX3" fmla="*/ 123143 w 122305"/>
                  <a:gd name="connsiteY3" fmla="*/ 34482 h 99739"/>
                  <a:gd name="connsiteX4" fmla="*/ 80976 w 122305"/>
                  <a:gd name="connsiteY4" fmla="*/ -155 h 99739"/>
                  <a:gd name="connsiteX5" fmla="*/ 29056 w 122305"/>
                  <a:gd name="connsiteY5" fmla="*/ 81884 h 99739"/>
                  <a:gd name="connsiteX6" fmla="*/ 13997 w 122305"/>
                  <a:gd name="connsiteY6" fmla="*/ 68354 h 99739"/>
                  <a:gd name="connsiteX7" fmla="*/ 94923 w 122305"/>
                  <a:gd name="connsiteY7" fmla="*/ 17546 h 99739"/>
                  <a:gd name="connsiteX8" fmla="*/ 109983 w 122305"/>
                  <a:gd name="connsiteY8" fmla="*/ 31076 h 99739"/>
                  <a:gd name="connsiteX9" fmla="*/ 29056 w 122305"/>
                  <a:gd name="connsiteY9" fmla="*/ 81884 h 99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39">
                    <a:moveTo>
                      <a:pt x="80976" y="-155"/>
                    </a:moveTo>
                    <a:cubicBezTo>
                      <a:pt x="44464" y="-155"/>
                      <a:pt x="838" y="30381"/>
                      <a:pt x="838" y="65365"/>
                    </a:cubicBezTo>
                    <a:cubicBezTo>
                      <a:pt x="838" y="81537"/>
                      <a:pt x="12467" y="99585"/>
                      <a:pt x="43003" y="99585"/>
                    </a:cubicBezTo>
                    <a:cubicBezTo>
                      <a:pt x="82088" y="99585"/>
                      <a:pt x="123143" y="67590"/>
                      <a:pt x="123143" y="34482"/>
                    </a:cubicBezTo>
                    <a:cubicBezTo>
                      <a:pt x="123143" y="12264"/>
                      <a:pt x="104330" y="-155"/>
                      <a:pt x="80976" y="-155"/>
                    </a:cubicBezTo>
                    <a:moveTo>
                      <a:pt x="29056" y="81884"/>
                    </a:moveTo>
                    <a:cubicBezTo>
                      <a:pt x="16661" y="81884"/>
                      <a:pt x="13997" y="71760"/>
                      <a:pt x="13997" y="68354"/>
                    </a:cubicBezTo>
                    <a:cubicBezTo>
                      <a:pt x="13997" y="49889"/>
                      <a:pt x="77223" y="17546"/>
                      <a:pt x="94923" y="17546"/>
                    </a:cubicBezTo>
                    <a:cubicBezTo>
                      <a:pt x="103982" y="17546"/>
                      <a:pt x="109983" y="22851"/>
                      <a:pt x="109983" y="31076"/>
                    </a:cubicBezTo>
                    <a:cubicBezTo>
                      <a:pt x="109983" y="49889"/>
                      <a:pt x="46340" y="81884"/>
                      <a:pt x="29056" y="81884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8" name="Voľný tvar: obrazec 97">
                <a:extLst>
                  <a:ext uri="{FF2B5EF4-FFF2-40B4-BE49-F238E27FC236}">
                    <a16:creationId xmlns:a16="http://schemas.microsoft.com/office/drawing/2014/main" id="{164421FE-6B14-30CE-5C80-695540AC64E3}"/>
                  </a:ext>
                </a:extLst>
              </p:cNvPr>
              <p:cNvSpPr/>
              <p:nvPr/>
            </p:nvSpPr>
            <p:spPr>
              <a:xfrm>
                <a:off x="8684647" y="3658415"/>
                <a:ext cx="122305" cy="99716"/>
              </a:xfrm>
              <a:custGeom>
                <a:avLst/>
                <a:gdLst>
                  <a:gd name="connsiteX0" fmla="*/ 80952 w 122305"/>
                  <a:gd name="connsiteY0" fmla="*/ -189 h 99716"/>
                  <a:gd name="connsiteX1" fmla="*/ 789 w 122305"/>
                  <a:gd name="connsiteY1" fmla="*/ 65308 h 99716"/>
                  <a:gd name="connsiteX2" fmla="*/ 42956 w 122305"/>
                  <a:gd name="connsiteY2" fmla="*/ 99528 h 99716"/>
                  <a:gd name="connsiteX3" fmla="*/ 123094 w 122305"/>
                  <a:gd name="connsiteY3" fmla="*/ 34425 h 99716"/>
                  <a:gd name="connsiteX4" fmla="*/ 80952 w 122305"/>
                  <a:gd name="connsiteY4" fmla="*/ -189 h 99716"/>
                  <a:gd name="connsiteX5" fmla="*/ 29031 w 122305"/>
                  <a:gd name="connsiteY5" fmla="*/ 81827 h 99716"/>
                  <a:gd name="connsiteX6" fmla="*/ 13973 w 122305"/>
                  <a:gd name="connsiteY6" fmla="*/ 68297 h 99716"/>
                  <a:gd name="connsiteX7" fmla="*/ 94875 w 122305"/>
                  <a:gd name="connsiteY7" fmla="*/ 17512 h 99716"/>
                  <a:gd name="connsiteX8" fmla="*/ 109935 w 122305"/>
                  <a:gd name="connsiteY8" fmla="*/ 31020 h 99716"/>
                  <a:gd name="connsiteX9" fmla="*/ 29031 w 122305"/>
                  <a:gd name="connsiteY9" fmla="*/ 81827 h 99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305" h="99716">
                    <a:moveTo>
                      <a:pt x="80952" y="-189"/>
                    </a:moveTo>
                    <a:cubicBezTo>
                      <a:pt x="44439" y="-189"/>
                      <a:pt x="789" y="30324"/>
                      <a:pt x="789" y="65308"/>
                    </a:cubicBezTo>
                    <a:cubicBezTo>
                      <a:pt x="789" y="81479"/>
                      <a:pt x="12443" y="99528"/>
                      <a:pt x="42956" y="99528"/>
                    </a:cubicBezTo>
                    <a:cubicBezTo>
                      <a:pt x="82064" y="99528"/>
                      <a:pt x="123094" y="67532"/>
                      <a:pt x="123094" y="34425"/>
                    </a:cubicBezTo>
                    <a:cubicBezTo>
                      <a:pt x="123094" y="12207"/>
                      <a:pt x="104282" y="-189"/>
                      <a:pt x="80952" y="-189"/>
                    </a:cubicBezTo>
                    <a:moveTo>
                      <a:pt x="29031" y="81827"/>
                    </a:moveTo>
                    <a:cubicBezTo>
                      <a:pt x="16613" y="81827"/>
                      <a:pt x="13973" y="71726"/>
                      <a:pt x="13973" y="68297"/>
                    </a:cubicBezTo>
                    <a:cubicBezTo>
                      <a:pt x="13973" y="49832"/>
                      <a:pt x="77175" y="17512"/>
                      <a:pt x="94875" y="17512"/>
                    </a:cubicBezTo>
                    <a:cubicBezTo>
                      <a:pt x="103935" y="17512"/>
                      <a:pt x="109935" y="22795"/>
                      <a:pt x="109935" y="31020"/>
                    </a:cubicBezTo>
                    <a:cubicBezTo>
                      <a:pt x="109935" y="49832"/>
                      <a:pt x="46316" y="81827"/>
                      <a:pt x="29031" y="81827"/>
                    </a:cubicBezTo>
                  </a:path>
                </a:pathLst>
              </a:custGeom>
              <a:solidFill>
                <a:srgbClr val="800080"/>
              </a:solidFill>
              <a:ln w="3761" cap="flat">
                <a:solidFill>
                  <a:srgbClr val="80008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99" name="Voľný tvar: obrazec 98">
                <a:extLst>
                  <a:ext uri="{FF2B5EF4-FFF2-40B4-BE49-F238E27FC236}">
                    <a16:creationId xmlns:a16="http://schemas.microsoft.com/office/drawing/2014/main" id="{404754D2-6462-1E2B-91E0-62F178708382}"/>
                  </a:ext>
                </a:extLst>
              </p:cNvPr>
              <p:cNvSpPr/>
              <p:nvPr/>
            </p:nvSpPr>
            <p:spPr>
              <a:xfrm>
                <a:off x="367657" y="3383268"/>
                <a:ext cx="240857" cy="756907"/>
              </a:xfrm>
              <a:custGeom>
                <a:avLst/>
                <a:gdLst>
                  <a:gd name="connsiteX0" fmla="*/ 240656 w 240857"/>
                  <a:gd name="connsiteY0" fmla="*/ 417612 h 756907"/>
                  <a:gd name="connsiteX1" fmla="*/ 145434 w 240857"/>
                  <a:gd name="connsiteY1" fmla="*/ 322760 h 756907"/>
                  <a:gd name="connsiteX2" fmla="*/ 134916 w 240857"/>
                  <a:gd name="connsiteY2" fmla="*/ 256893 h 756907"/>
                  <a:gd name="connsiteX3" fmla="*/ 202243 w 240857"/>
                  <a:gd name="connsiteY3" fmla="*/ 108246 h 756907"/>
                  <a:gd name="connsiteX4" fmla="*/ 185307 w 240857"/>
                  <a:gd name="connsiteY4" fmla="*/ 32578 h 756907"/>
                  <a:gd name="connsiteX5" fmla="*/ 158965 w 240857"/>
                  <a:gd name="connsiteY5" fmla="*/ -182 h 756907"/>
                  <a:gd name="connsiteX6" fmla="*/ 132275 w 240857"/>
                  <a:gd name="connsiteY6" fmla="*/ 19395 h 756907"/>
                  <a:gd name="connsiteX7" fmla="*/ 101044 w 240857"/>
                  <a:gd name="connsiteY7" fmla="*/ 127406 h 756907"/>
                  <a:gd name="connsiteX8" fmla="*/ 109338 w 240857"/>
                  <a:gd name="connsiteY8" fmla="*/ 208749 h 756907"/>
                  <a:gd name="connsiteX9" fmla="*/ 81467 w 240857"/>
                  <a:gd name="connsiteY9" fmla="*/ 235439 h 756907"/>
                  <a:gd name="connsiteX10" fmla="*/ -201 w 240857"/>
                  <a:gd name="connsiteY10" fmla="*/ 387864 h 756907"/>
                  <a:gd name="connsiteX11" fmla="*/ 131163 w 240857"/>
                  <a:gd name="connsiteY11" fmla="*/ 513922 h 756907"/>
                  <a:gd name="connsiteX12" fmla="*/ 161258 w 240857"/>
                  <a:gd name="connsiteY12" fmla="*/ 511281 h 756907"/>
                  <a:gd name="connsiteX13" fmla="*/ 172541 w 240857"/>
                  <a:gd name="connsiteY13" fmla="*/ 593713 h 756907"/>
                  <a:gd name="connsiteX14" fmla="*/ 114574 w 240857"/>
                  <a:gd name="connsiteY14" fmla="*/ 653580 h 756907"/>
                  <a:gd name="connsiteX15" fmla="*/ 96874 w 240857"/>
                  <a:gd name="connsiteY15" fmla="*/ 651287 h 756907"/>
                  <a:gd name="connsiteX16" fmla="*/ 95414 w 240857"/>
                  <a:gd name="connsiteY16" fmla="*/ 650592 h 756907"/>
                  <a:gd name="connsiteX17" fmla="*/ 97291 w 240857"/>
                  <a:gd name="connsiteY17" fmla="*/ 649062 h 756907"/>
                  <a:gd name="connsiteX18" fmla="*/ 132622 w 240857"/>
                  <a:gd name="connsiteY18" fmla="*/ 607313 h 756907"/>
                  <a:gd name="connsiteX19" fmla="*/ 88997 w 240857"/>
                  <a:gd name="connsiteY19" fmla="*/ 565495 h 756907"/>
                  <a:gd name="connsiteX20" fmla="*/ 46066 w 240857"/>
                  <a:gd name="connsiteY20" fmla="*/ 611785 h 756907"/>
                  <a:gd name="connsiteX21" fmla="*/ 115686 w 240857"/>
                  <a:gd name="connsiteY21" fmla="*/ 669404 h 756907"/>
                  <a:gd name="connsiteX22" fmla="*/ 187948 w 240857"/>
                  <a:gd name="connsiteY22" fmla="*/ 593713 h 756907"/>
                  <a:gd name="connsiteX23" fmla="*/ 181971 w 240857"/>
                  <a:gd name="connsiteY23" fmla="*/ 540681 h 756907"/>
                  <a:gd name="connsiteX24" fmla="*/ 176318 w 240857"/>
                  <a:gd name="connsiteY24" fmla="*/ 507157 h 756907"/>
                  <a:gd name="connsiteX25" fmla="*/ 240656 w 240857"/>
                  <a:gd name="connsiteY25" fmla="*/ 417612 h 756907"/>
                  <a:gd name="connsiteX26" fmla="*/ 124745 w 240857"/>
                  <a:gd name="connsiteY26" fmla="*/ 109357 h 756907"/>
                  <a:gd name="connsiteX27" fmla="*/ 165035 w 240857"/>
                  <a:gd name="connsiteY27" fmla="*/ 54797 h 756907"/>
                  <a:gd name="connsiteX28" fmla="*/ 180071 w 240857"/>
                  <a:gd name="connsiteY28" fmla="*/ 99187 h 756907"/>
                  <a:gd name="connsiteX29" fmla="*/ 124745 w 240857"/>
                  <a:gd name="connsiteY29" fmla="*/ 193273 h 756907"/>
                  <a:gd name="connsiteX30" fmla="*/ 120621 w 240857"/>
                  <a:gd name="connsiteY30" fmla="*/ 147771 h 756907"/>
                  <a:gd name="connsiteX31" fmla="*/ 124745 w 240857"/>
                  <a:gd name="connsiteY31" fmla="*/ 109357 h 756907"/>
                  <a:gd name="connsiteX32" fmla="*/ 136028 w 240857"/>
                  <a:gd name="connsiteY32" fmla="*/ 498515 h 756907"/>
                  <a:gd name="connsiteX33" fmla="*/ 36312 w 240857"/>
                  <a:gd name="connsiteY33" fmla="*/ 404035 h 756907"/>
                  <a:gd name="connsiteX34" fmla="*/ 101809 w 240857"/>
                  <a:gd name="connsiteY34" fmla="*/ 288124 h 756907"/>
                  <a:gd name="connsiteX35" fmla="*/ 119856 w 240857"/>
                  <a:gd name="connsiteY35" fmla="*/ 271952 h 756907"/>
                  <a:gd name="connsiteX36" fmla="*/ 128498 w 240857"/>
                  <a:gd name="connsiteY36" fmla="*/ 325402 h 756907"/>
                  <a:gd name="connsiteX37" fmla="*/ 70948 w 240857"/>
                  <a:gd name="connsiteY37" fmla="*/ 406676 h 756907"/>
                  <a:gd name="connsiteX38" fmla="*/ 121756 w 240857"/>
                  <a:gd name="connsiteY38" fmla="*/ 469532 h 756907"/>
                  <a:gd name="connsiteX39" fmla="*/ 128151 w 240857"/>
                  <a:gd name="connsiteY39" fmla="*/ 464249 h 756907"/>
                  <a:gd name="connsiteX40" fmla="*/ 119856 w 240857"/>
                  <a:gd name="connsiteY40" fmla="*/ 456001 h 756907"/>
                  <a:gd name="connsiteX41" fmla="*/ 96874 w 240857"/>
                  <a:gd name="connsiteY41" fmla="*/ 419071 h 756907"/>
                  <a:gd name="connsiteX42" fmla="*/ 136028 w 240857"/>
                  <a:gd name="connsiteY42" fmla="*/ 372457 h 756907"/>
                  <a:gd name="connsiteX43" fmla="*/ 157853 w 240857"/>
                  <a:gd name="connsiteY43" fmla="*/ 495874 h 756907"/>
                  <a:gd name="connsiteX44" fmla="*/ 136028 w 240857"/>
                  <a:gd name="connsiteY44" fmla="*/ 498515 h 756907"/>
                  <a:gd name="connsiteX45" fmla="*/ 173677 w 240857"/>
                  <a:gd name="connsiteY45" fmla="*/ 491356 h 756907"/>
                  <a:gd name="connsiteX46" fmla="*/ 152964 w 240857"/>
                  <a:gd name="connsiteY46" fmla="*/ 370163 h 756907"/>
                  <a:gd name="connsiteX47" fmla="*/ 210537 w 240857"/>
                  <a:gd name="connsiteY47" fmla="*/ 414600 h 756907"/>
                  <a:gd name="connsiteX48" fmla="*/ 211649 w 240857"/>
                  <a:gd name="connsiteY48" fmla="*/ 426253 h 756907"/>
                  <a:gd name="connsiteX49" fmla="*/ 173677 w 240857"/>
                  <a:gd name="connsiteY49" fmla="*/ 491356 h 756907"/>
                  <a:gd name="connsiteX50" fmla="*/ 158965 w 240857"/>
                  <a:gd name="connsiteY50" fmla="*/ 688564 h 756907"/>
                  <a:gd name="connsiteX51" fmla="*/ 133804 w 240857"/>
                  <a:gd name="connsiteY51" fmla="*/ 668640 h 756907"/>
                  <a:gd name="connsiteX52" fmla="*/ 102527 w 240857"/>
                  <a:gd name="connsiteY52" fmla="*/ 695330 h 756907"/>
                  <a:gd name="connsiteX53" fmla="*/ 110798 w 240857"/>
                  <a:gd name="connsiteY53" fmla="*/ 713030 h 756907"/>
                  <a:gd name="connsiteX54" fmla="*/ 90873 w 240857"/>
                  <a:gd name="connsiteY54" fmla="*/ 736036 h 756907"/>
                  <a:gd name="connsiteX55" fmla="*/ 118745 w 240857"/>
                  <a:gd name="connsiteY55" fmla="*/ 756725 h 756907"/>
                  <a:gd name="connsiteX56" fmla="*/ 153335 w 240857"/>
                  <a:gd name="connsiteY56" fmla="*/ 729202 h 756907"/>
                  <a:gd name="connsiteX57" fmla="*/ 142793 w 240857"/>
                  <a:gd name="connsiteY57" fmla="*/ 708512 h 756907"/>
                  <a:gd name="connsiteX58" fmla="*/ 158965 w 240857"/>
                  <a:gd name="connsiteY58" fmla="*/ 688564 h 756907"/>
                  <a:gd name="connsiteX59" fmla="*/ 135681 w 240857"/>
                  <a:gd name="connsiteY59" fmla="*/ 703624 h 756907"/>
                  <a:gd name="connsiteX60" fmla="*/ 127386 w 240857"/>
                  <a:gd name="connsiteY60" fmla="*/ 699106 h 756907"/>
                  <a:gd name="connsiteX61" fmla="*/ 126969 w 240857"/>
                  <a:gd name="connsiteY61" fmla="*/ 698735 h 756907"/>
                  <a:gd name="connsiteX62" fmla="*/ 119092 w 240857"/>
                  <a:gd name="connsiteY62" fmla="*/ 688217 h 756907"/>
                  <a:gd name="connsiteX63" fmla="*/ 131927 w 240857"/>
                  <a:gd name="connsiteY63" fmla="*/ 676517 h 756907"/>
                  <a:gd name="connsiteX64" fmla="*/ 143558 w 240857"/>
                  <a:gd name="connsiteY64" fmla="*/ 688935 h 756907"/>
                  <a:gd name="connsiteX65" fmla="*/ 135681 w 240857"/>
                  <a:gd name="connsiteY65" fmla="*/ 703624 h 756907"/>
                  <a:gd name="connsiteX66" fmla="*/ 121339 w 240857"/>
                  <a:gd name="connsiteY66" fmla="*/ 748778 h 756907"/>
                  <a:gd name="connsiteX67" fmla="*/ 107462 w 240857"/>
                  <a:gd name="connsiteY67" fmla="*/ 735619 h 756907"/>
                  <a:gd name="connsiteX68" fmla="*/ 117215 w 240857"/>
                  <a:gd name="connsiteY68" fmla="*/ 718335 h 756907"/>
                  <a:gd name="connsiteX69" fmla="*/ 120227 w 240857"/>
                  <a:gd name="connsiteY69" fmla="*/ 719795 h 756907"/>
                  <a:gd name="connsiteX70" fmla="*/ 125510 w 240857"/>
                  <a:gd name="connsiteY70" fmla="*/ 722853 h 756907"/>
                  <a:gd name="connsiteX71" fmla="*/ 135681 w 240857"/>
                  <a:gd name="connsiteY71" fmla="*/ 736036 h 756907"/>
                  <a:gd name="connsiteX72" fmla="*/ 121339 w 240857"/>
                  <a:gd name="connsiteY72" fmla="*/ 748778 h 756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40857" h="756907">
                    <a:moveTo>
                      <a:pt x="240656" y="417612"/>
                    </a:moveTo>
                    <a:cubicBezTo>
                      <a:pt x="240656" y="361150"/>
                      <a:pt x="200366" y="322760"/>
                      <a:pt x="145434" y="322760"/>
                    </a:cubicBezTo>
                    <a:cubicBezTo>
                      <a:pt x="141681" y="300172"/>
                      <a:pt x="138276" y="277606"/>
                      <a:pt x="134916" y="256893"/>
                    </a:cubicBezTo>
                    <a:cubicBezTo>
                      <a:pt x="174441" y="215098"/>
                      <a:pt x="202243" y="167695"/>
                      <a:pt x="202243" y="108246"/>
                    </a:cubicBezTo>
                    <a:cubicBezTo>
                      <a:pt x="202243" y="73609"/>
                      <a:pt x="191725" y="46154"/>
                      <a:pt x="185307" y="32578"/>
                    </a:cubicBezTo>
                    <a:cubicBezTo>
                      <a:pt x="176318" y="13394"/>
                      <a:pt x="165382" y="-182"/>
                      <a:pt x="158965" y="-182"/>
                    </a:cubicBezTo>
                    <a:cubicBezTo>
                      <a:pt x="156393" y="-182"/>
                      <a:pt x="144322" y="4753"/>
                      <a:pt x="132275" y="19395"/>
                    </a:cubicBezTo>
                    <a:cubicBezTo>
                      <a:pt x="107809" y="48032"/>
                      <a:pt x="101044" y="95781"/>
                      <a:pt x="101044" y="127406"/>
                    </a:cubicBezTo>
                    <a:cubicBezTo>
                      <a:pt x="101044" y="147771"/>
                      <a:pt x="102921" y="166167"/>
                      <a:pt x="109338" y="208749"/>
                    </a:cubicBezTo>
                    <a:cubicBezTo>
                      <a:pt x="108921" y="208749"/>
                      <a:pt x="89344" y="228675"/>
                      <a:pt x="81467" y="235439"/>
                    </a:cubicBezTo>
                    <a:cubicBezTo>
                      <a:pt x="47178" y="267064"/>
                      <a:pt x="-201" y="312937"/>
                      <a:pt x="-201" y="387864"/>
                    </a:cubicBezTo>
                    <a:cubicBezTo>
                      <a:pt x="-201" y="458596"/>
                      <a:pt x="61125" y="513922"/>
                      <a:pt x="131163" y="513922"/>
                    </a:cubicBezTo>
                    <a:cubicBezTo>
                      <a:pt x="142028" y="513922"/>
                      <a:pt x="152200" y="512810"/>
                      <a:pt x="161258" y="511281"/>
                    </a:cubicBezTo>
                    <a:cubicBezTo>
                      <a:pt x="168024" y="547447"/>
                      <a:pt x="172541" y="573789"/>
                      <a:pt x="172541" y="593713"/>
                    </a:cubicBezTo>
                    <a:cubicBezTo>
                      <a:pt x="172541" y="632891"/>
                      <a:pt x="152200" y="653580"/>
                      <a:pt x="114574" y="653580"/>
                    </a:cubicBezTo>
                    <a:cubicBezTo>
                      <a:pt x="105168" y="653580"/>
                      <a:pt x="97291" y="651704"/>
                      <a:pt x="96874" y="651287"/>
                    </a:cubicBezTo>
                    <a:cubicBezTo>
                      <a:pt x="96155" y="651287"/>
                      <a:pt x="95414" y="650939"/>
                      <a:pt x="95414" y="650592"/>
                    </a:cubicBezTo>
                    <a:cubicBezTo>
                      <a:pt x="95414" y="649827"/>
                      <a:pt x="96179" y="649410"/>
                      <a:pt x="97291" y="649062"/>
                    </a:cubicBezTo>
                    <a:cubicBezTo>
                      <a:pt x="114991" y="646421"/>
                      <a:pt x="132622" y="631362"/>
                      <a:pt x="132622" y="607313"/>
                    </a:cubicBezTo>
                    <a:cubicBezTo>
                      <a:pt x="132622" y="586972"/>
                      <a:pt x="117215" y="565495"/>
                      <a:pt x="88997" y="565495"/>
                    </a:cubicBezTo>
                    <a:cubicBezTo>
                      <a:pt x="63002" y="565495"/>
                      <a:pt x="46066" y="586972"/>
                      <a:pt x="46066" y="611785"/>
                    </a:cubicBezTo>
                    <a:cubicBezTo>
                      <a:pt x="46066" y="636644"/>
                      <a:pt x="64878" y="669404"/>
                      <a:pt x="115686" y="669404"/>
                    </a:cubicBezTo>
                    <a:cubicBezTo>
                      <a:pt x="164270" y="669404"/>
                      <a:pt x="187948" y="641880"/>
                      <a:pt x="187948" y="593713"/>
                    </a:cubicBezTo>
                    <a:cubicBezTo>
                      <a:pt x="187948" y="579071"/>
                      <a:pt x="185724" y="562135"/>
                      <a:pt x="181971" y="540681"/>
                    </a:cubicBezTo>
                    <a:cubicBezTo>
                      <a:pt x="180835" y="533152"/>
                      <a:pt x="178959" y="521452"/>
                      <a:pt x="176318" y="507157"/>
                    </a:cubicBezTo>
                    <a:cubicBezTo>
                      <a:pt x="213178" y="494762"/>
                      <a:pt x="240656" y="456719"/>
                      <a:pt x="240656" y="417612"/>
                    </a:cubicBezTo>
                    <a:moveTo>
                      <a:pt x="124745" y="109357"/>
                    </a:moveTo>
                    <a:cubicBezTo>
                      <a:pt x="128498" y="94321"/>
                      <a:pt x="145434" y="54797"/>
                      <a:pt x="165035" y="54797"/>
                    </a:cubicBezTo>
                    <a:cubicBezTo>
                      <a:pt x="170665" y="54797"/>
                      <a:pt x="180071" y="72844"/>
                      <a:pt x="180071" y="99187"/>
                    </a:cubicBezTo>
                    <a:cubicBezTo>
                      <a:pt x="180071" y="137947"/>
                      <a:pt x="150740" y="167348"/>
                      <a:pt x="124745" y="193273"/>
                    </a:cubicBezTo>
                    <a:cubicBezTo>
                      <a:pt x="122521" y="178214"/>
                      <a:pt x="120621" y="163177"/>
                      <a:pt x="120621" y="147771"/>
                    </a:cubicBezTo>
                    <a:cubicBezTo>
                      <a:pt x="120621" y="133476"/>
                      <a:pt x="122104" y="121012"/>
                      <a:pt x="124745" y="109357"/>
                    </a:cubicBezTo>
                    <a:moveTo>
                      <a:pt x="136028" y="498515"/>
                    </a:moveTo>
                    <a:cubicBezTo>
                      <a:pt x="82231" y="498515"/>
                      <a:pt x="36312" y="460890"/>
                      <a:pt x="36312" y="404035"/>
                    </a:cubicBezTo>
                    <a:cubicBezTo>
                      <a:pt x="36312" y="358162"/>
                      <a:pt x="69049" y="317107"/>
                      <a:pt x="101809" y="288124"/>
                    </a:cubicBezTo>
                    <a:cubicBezTo>
                      <a:pt x="108157" y="282842"/>
                      <a:pt x="114227" y="277189"/>
                      <a:pt x="119856" y="271952"/>
                    </a:cubicBezTo>
                    <a:cubicBezTo>
                      <a:pt x="123216" y="292248"/>
                      <a:pt x="126274" y="309578"/>
                      <a:pt x="128498" y="325402"/>
                    </a:cubicBezTo>
                    <a:cubicBezTo>
                      <a:pt x="94233" y="335155"/>
                      <a:pt x="70948" y="371692"/>
                      <a:pt x="70948" y="406676"/>
                    </a:cubicBezTo>
                    <a:cubicBezTo>
                      <a:pt x="70948" y="433435"/>
                      <a:pt x="91638" y="469532"/>
                      <a:pt x="121756" y="469532"/>
                    </a:cubicBezTo>
                    <a:cubicBezTo>
                      <a:pt x="124745" y="469532"/>
                      <a:pt x="128151" y="468002"/>
                      <a:pt x="128151" y="464249"/>
                    </a:cubicBezTo>
                    <a:cubicBezTo>
                      <a:pt x="128151" y="461237"/>
                      <a:pt x="124745" y="459013"/>
                      <a:pt x="119856" y="456001"/>
                    </a:cubicBezTo>
                    <a:cubicBezTo>
                      <a:pt x="105168" y="447313"/>
                      <a:pt x="96874" y="437189"/>
                      <a:pt x="96874" y="419071"/>
                    </a:cubicBezTo>
                    <a:cubicBezTo>
                      <a:pt x="96874" y="396135"/>
                      <a:pt x="114227" y="377670"/>
                      <a:pt x="136028" y="372457"/>
                    </a:cubicBezTo>
                    <a:lnTo>
                      <a:pt x="157853" y="495874"/>
                    </a:lnTo>
                    <a:cubicBezTo>
                      <a:pt x="150323" y="497750"/>
                      <a:pt x="143558" y="498515"/>
                      <a:pt x="136028" y="498515"/>
                    </a:cubicBezTo>
                    <a:moveTo>
                      <a:pt x="173677" y="491356"/>
                    </a:moveTo>
                    <a:cubicBezTo>
                      <a:pt x="165799" y="446595"/>
                      <a:pt x="155628" y="386728"/>
                      <a:pt x="152964" y="370163"/>
                    </a:cubicBezTo>
                    <a:cubicBezTo>
                      <a:pt x="190960" y="370163"/>
                      <a:pt x="207178" y="396505"/>
                      <a:pt x="210537" y="414600"/>
                    </a:cubicBezTo>
                    <a:cubicBezTo>
                      <a:pt x="210954" y="417612"/>
                      <a:pt x="211649" y="421735"/>
                      <a:pt x="211649" y="426253"/>
                    </a:cubicBezTo>
                    <a:cubicBezTo>
                      <a:pt x="211649" y="453360"/>
                      <a:pt x="200366" y="480815"/>
                      <a:pt x="173677" y="491356"/>
                    </a:cubicBezTo>
                    <a:moveTo>
                      <a:pt x="158965" y="688564"/>
                    </a:moveTo>
                    <a:cubicBezTo>
                      <a:pt x="158965" y="674640"/>
                      <a:pt x="146199" y="668640"/>
                      <a:pt x="133804" y="668640"/>
                    </a:cubicBezTo>
                    <a:cubicBezTo>
                      <a:pt x="117980" y="668640"/>
                      <a:pt x="102527" y="678393"/>
                      <a:pt x="102527" y="695330"/>
                    </a:cubicBezTo>
                    <a:cubicBezTo>
                      <a:pt x="102527" y="702512"/>
                      <a:pt x="105168" y="707794"/>
                      <a:pt x="110798" y="713030"/>
                    </a:cubicBezTo>
                    <a:cubicBezTo>
                      <a:pt x="101044" y="716807"/>
                      <a:pt x="90873" y="724313"/>
                      <a:pt x="90873" y="736036"/>
                    </a:cubicBezTo>
                    <a:cubicBezTo>
                      <a:pt x="90873" y="748431"/>
                      <a:pt x="102156" y="756725"/>
                      <a:pt x="118745" y="756725"/>
                    </a:cubicBezTo>
                    <a:cubicBezTo>
                      <a:pt x="139040" y="756725"/>
                      <a:pt x="153335" y="745443"/>
                      <a:pt x="153335" y="729202"/>
                    </a:cubicBezTo>
                    <a:cubicBezTo>
                      <a:pt x="153335" y="720560"/>
                      <a:pt x="149558" y="713447"/>
                      <a:pt x="142793" y="708512"/>
                    </a:cubicBezTo>
                    <a:cubicBezTo>
                      <a:pt x="153729" y="703624"/>
                      <a:pt x="158965" y="697623"/>
                      <a:pt x="158965" y="688564"/>
                    </a:cubicBezTo>
                    <a:moveTo>
                      <a:pt x="135681" y="703624"/>
                    </a:moveTo>
                    <a:cubicBezTo>
                      <a:pt x="130028" y="700635"/>
                      <a:pt x="128498" y="699870"/>
                      <a:pt x="127386" y="699106"/>
                    </a:cubicBezTo>
                    <a:lnTo>
                      <a:pt x="126969" y="698735"/>
                    </a:lnTo>
                    <a:cubicBezTo>
                      <a:pt x="120992" y="695330"/>
                      <a:pt x="119092" y="692688"/>
                      <a:pt x="119092" y="688217"/>
                    </a:cubicBezTo>
                    <a:cubicBezTo>
                      <a:pt x="119092" y="681405"/>
                      <a:pt x="124398" y="676517"/>
                      <a:pt x="131927" y="676517"/>
                    </a:cubicBezTo>
                    <a:cubicBezTo>
                      <a:pt x="139457" y="676517"/>
                      <a:pt x="143558" y="681035"/>
                      <a:pt x="143558" y="688935"/>
                    </a:cubicBezTo>
                    <a:cubicBezTo>
                      <a:pt x="143558" y="694982"/>
                      <a:pt x="141333" y="699106"/>
                      <a:pt x="135681" y="703624"/>
                    </a:cubicBezTo>
                    <a:moveTo>
                      <a:pt x="121339" y="748778"/>
                    </a:moveTo>
                    <a:cubicBezTo>
                      <a:pt x="113091" y="748778"/>
                      <a:pt x="107462" y="743543"/>
                      <a:pt x="107462" y="735619"/>
                    </a:cubicBezTo>
                    <a:cubicBezTo>
                      <a:pt x="107462" y="728506"/>
                      <a:pt x="110798" y="722089"/>
                      <a:pt x="117215" y="718335"/>
                    </a:cubicBezTo>
                    <a:cubicBezTo>
                      <a:pt x="118745" y="719100"/>
                      <a:pt x="119092" y="719448"/>
                      <a:pt x="120227" y="719795"/>
                    </a:cubicBezTo>
                    <a:cubicBezTo>
                      <a:pt x="124745" y="722089"/>
                      <a:pt x="124745" y="722089"/>
                      <a:pt x="125510" y="722853"/>
                    </a:cubicBezTo>
                    <a:cubicBezTo>
                      <a:pt x="133039" y="726977"/>
                      <a:pt x="135681" y="730730"/>
                      <a:pt x="135681" y="736036"/>
                    </a:cubicBezTo>
                    <a:cubicBezTo>
                      <a:pt x="135681" y="743149"/>
                      <a:pt x="129634" y="748778"/>
                      <a:pt x="121339" y="748778"/>
                    </a:cubicBez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0" name="Voľný tvar: obrazec 99">
                <a:extLst>
                  <a:ext uri="{FF2B5EF4-FFF2-40B4-BE49-F238E27FC236}">
                    <a16:creationId xmlns:a16="http://schemas.microsoft.com/office/drawing/2014/main" id="{59021DDB-9B22-3693-8942-0A8B715562D9}"/>
                  </a:ext>
                </a:extLst>
              </p:cNvPr>
              <p:cNvSpPr/>
              <p:nvPr/>
            </p:nvSpPr>
            <p:spPr>
              <a:xfrm>
                <a:off x="702578" y="3520286"/>
                <a:ext cx="161066" cy="187037"/>
              </a:xfrm>
              <a:custGeom>
                <a:avLst/>
                <a:gdLst>
                  <a:gd name="connsiteX0" fmla="*/ 72814 w 161066"/>
                  <a:gd name="connsiteY0" fmla="*/ 141335 h 187037"/>
                  <a:gd name="connsiteX1" fmla="*/ 72814 w 161066"/>
                  <a:gd name="connsiteY1" fmla="*/ 169137 h 187037"/>
                  <a:gd name="connsiteX2" fmla="*/ 41607 w 161066"/>
                  <a:gd name="connsiteY2" fmla="*/ 169137 h 187037"/>
                  <a:gd name="connsiteX3" fmla="*/ 36301 w 161066"/>
                  <a:gd name="connsiteY3" fmla="*/ 174442 h 187037"/>
                  <a:gd name="connsiteX4" fmla="*/ 36301 w 161066"/>
                  <a:gd name="connsiteY4" fmla="*/ 181602 h 187037"/>
                  <a:gd name="connsiteX5" fmla="*/ 41607 w 161066"/>
                  <a:gd name="connsiteY5" fmla="*/ 186838 h 187037"/>
                  <a:gd name="connsiteX6" fmla="*/ 155617 w 161066"/>
                  <a:gd name="connsiteY6" fmla="*/ 186838 h 187037"/>
                  <a:gd name="connsiteX7" fmla="*/ 160900 w 161066"/>
                  <a:gd name="connsiteY7" fmla="*/ 181602 h 187037"/>
                  <a:gd name="connsiteX8" fmla="*/ 160900 w 161066"/>
                  <a:gd name="connsiteY8" fmla="*/ 174442 h 187037"/>
                  <a:gd name="connsiteX9" fmla="*/ 155617 w 161066"/>
                  <a:gd name="connsiteY9" fmla="*/ 169137 h 187037"/>
                  <a:gd name="connsiteX10" fmla="*/ 122162 w 161066"/>
                  <a:gd name="connsiteY10" fmla="*/ 169137 h 187037"/>
                  <a:gd name="connsiteX11" fmla="*/ 122162 w 161066"/>
                  <a:gd name="connsiteY11" fmla="*/ 141335 h 187037"/>
                  <a:gd name="connsiteX12" fmla="*/ 155617 w 161066"/>
                  <a:gd name="connsiteY12" fmla="*/ 141335 h 187037"/>
                  <a:gd name="connsiteX13" fmla="*/ 160900 w 161066"/>
                  <a:gd name="connsiteY13" fmla="*/ 135683 h 187037"/>
                  <a:gd name="connsiteX14" fmla="*/ 160900 w 161066"/>
                  <a:gd name="connsiteY14" fmla="*/ 128500 h 187037"/>
                  <a:gd name="connsiteX15" fmla="*/ 155617 w 161066"/>
                  <a:gd name="connsiteY15" fmla="*/ 123287 h 187037"/>
                  <a:gd name="connsiteX16" fmla="*/ 122162 w 161066"/>
                  <a:gd name="connsiteY16" fmla="*/ 123287 h 187037"/>
                  <a:gd name="connsiteX17" fmla="*/ 122162 w 161066"/>
                  <a:gd name="connsiteY17" fmla="*/ 63420 h 187037"/>
                  <a:gd name="connsiteX18" fmla="*/ 119151 w 161066"/>
                  <a:gd name="connsiteY18" fmla="*/ 58532 h 187037"/>
                  <a:gd name="connsiteX19" fmla="*/ 114633 w 161066"/>
                  <a:gd name="connsiteY19" fmla="*/ 56238 h 187037"/>
                  <a:gd name="connsiteX20" fmla="*/ 111992 w 161066"/>
                  <a:gd name="connsiteY20" fmla="*/ 55543 h 187037"/>
                  <a:gd name="connsiteX21" fmla="*/ 108563 w 161066"/>
                  <a:gd name="connsiteY21" fmla="*/ 57002 h 187037"/>
                  <a:gd name="connsiteX22" fmla="*/ 74343 w 161066"/>
                  <a:gd name="connsiteY22" fmla="*/ 88234 h 187037"/>
                  <a:gd name="connsiteX23" fmla="*/ 72814 w 161066"/>
                  <a:gd name="connsiteY23" fmla="*/ 92404 h 187037"/>
                  <a:gd name="connsiteX24" fmla="*/ 72814 w 161066"/>
                  <a:gd name="connsiteY24" fmla="*/ 123287 h 187037"/>
                  <a:gd name="connsiteX25" fmla="*/ 29536 w 161066"/>
                  <a:gd name="connsiteY25" fmla="*/ 123287 h 187037"/>
                  <a:gd name="connsiteX26" fmla="*/ 115745 w 161066"/>
                  <a:gd name="connsiteY26" fmla="*/ 18613 h 187037"/>
                  <a:gd name="connsiteX27" fmla="*/ 117622 w 161066"/>
                  <a:gd name="connsiteY27" fmla="*/ 13377 h 187037"/>
                  <a:gd name="connsiteX28" fmla="*/ 116510 w 161066"/>
                  <a:gd name="connsiteY28" fmla="*/ 9600 h 187037"/>
                  <a:gd name="connsiteX29" fmla="*/ 108215 w 161066"/>
                  <a:gd name="connsiteY29" fmla="*/ 1329 h 187037"/>
                  <a:gd name="connsiteX30" fmla="*/ 104462 w 161066"/>
                  <a:gd name="connsiteY30" fmla="*/ -200 h 187037"/>
                  <a:gd name="connsiteX31" fmla="*/ 48765 w 161066"/>
                  <a:gd name="connsiteY31" fmla="*/ -200 h 187037"/>
                  <a:gd name="connsiteX32" fmla="*/ 43483 w 161066"/>
                  <a:gd name="connsiteY32" fmla="*/ 4318 h 187037"/>
                  <a:gd name="connsiteX33" fmla="*/ 31830 w 161066"/>
                  <a:gd name="connsiteY33" fmla="*/ 62656 h 187037"/>
                  <a:gd name="connsiteX34" fmla="*/ 970 w 161066"/>
                  <a:gd name="connsiteY34" fmla="*/ 125859 h 187037"/>
                  <a:gd name="connsiteX35" fmla="*/ -166 w 161066"/>
                  <a:gd name="connsiteY35" fmla="*/ 130029 h 187037"/>
                  <a:gd name="connsiteX36" fmla="*/ 205 w 161066"/>
                  <a:gd name="connsiteY36" fmla="*/ 132277 h 187037"/>
                  <a:gd name="connsiteX37" fmla="*/ 3958 w 161066"/>
                  <a:gd name="connsiteY37" fmla="*/ 139042 h 187037"/>
                  <a:gd name="connsiteX38" fmla="*/ 8082 w 161066"/>
                  <a:gd name="connsiteY38" fmla="*/ 141335 h 187037"/>
                  <a:gd name="connsiteX39" fmla="*/ 72814 w 161066"/>
                  <a:gd name="connsiteY39" fmla="*/ 141335 h 1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1066" h="187037">
                    <a:moveTo>
                      <a:pt x="72814" y="141335"/>
                    </a:moveTo>
                    <a:lnTo>
                      <a:pt x="72814" y="169137"/>
                    </a:lnTo>
                    <a:lnTo>
                      <a:pt x="41607" y="169137"/>
                    </a:lnTo>
                    <a:cubicBezTo>
                      <a:pt x="38942" y="169137"/>
                      <a:pt x="36301" y="171431"/>
                      <a:pt x="36301" y="174442"/>
                    </a:cubicBezTo>
                    <a:lnTo>
                      <a:pt x="36301" y="181602"/>
                    </a:lnTo>
                    <a:cubicBezTo>
                      <a:pt x="36301" y="184614"/>
                      <a:pt x="38942" y="186838"/>
                      <a:pt x="41607" y="186838"/>
                    </a:cubicBezTo>
                    <a:lnTo>
                      <a:pt x="155617" y="186838"/>
                    </a:lnTo>
                    <a:cubicBezTo>
                      <a:pt x="158676" y="186838"/>
                      <a:pt x="160900" y="184614"/>
                      <a:pt x="160900" y="181602"/>
                    </a:cubicBezTo>
                    <a:lnTo>
                      <a:pt x="160900" y="174442"/>
                    </a:lnTo>
                    <a:cubicBezTo>
                      <a:pt x="160900" y="171431"/>
                      <a:pt x="158676" y="169137"/>
                      <a:pt x="155617" y="169137"/>
                    </a:cubicBezTo>
                    <a:lnTo>
                      <a:pt x="122162" y="169137"/>
                    </a:lnTo>
                    <a:lnTo>
                      <a:pt x="122162" y="141335"/>
                    </a:lnTo>
                    <a:lnTo>
                      <a:pt x="155617" y="141335"/>
                    </a:lnTo>
                    <a:cubicBezTo>
                      <a:pt x="158676" y="141335"/>
                      <a:pt x="160900" y="138694"/>
                      <a:pt x="160900" y="135683"/>
                    </a:cubicBezTo>
                    <a:lnTo>
                      <a:pt x="160900" y="128500"/>
                    </a:lnTo>
                    <a:cubicBezTo>
                      <a:pt x="160900" y="125859"/>
                      <a:pt x="158676" y="123287"/>
                      <a:pt x="155617" y="123287"/>
                    </a:cubicBezTo>
                    <a:lnTo>
                      <a:pt x="122162" y="123287"/>
                    </a:lnTo>
                    <a:lnTo>
                      <a:pt x="122162" y="63420"/>
                    </a:lnTo>
                    <a:cubicBezTo>
                      <a:pt x="122162" y="61173"/>
                      <a:pt x="121051" y="59297"/>
                      <a:pt x="119151" y="58532"/>
                    </a:cubicBezTo>
                    <a:lnTo>
                      <a:pt x="114633" y="56238"/>
                    </a:lnTo>
                    <a:cubicBezTo>
                      <a:pt x="113869" y="55891"/>
                      <a:pt x="112756" y="55543"/>
                      <a:pt x="111992" y="55543"/>
                    </a:cubicBezTo>
                    <a:cubicBezTo>
                      <a:pt x="110857" y="55891"/>
                      <a:pt x="109327" y="56238"/>
                      <a:pt x="108563" y="57002"/>
                    </a:cubicBezTo>
                    <a:lnTo>
                      <a:pt x="74343" y="88234"/>
                    </a:lnTo>
                    <a:cubicBezTo>
                      <a:pt x="73231" y="89415"/>
                      <a:pt x="72814" y="90875"/>
                      <a:pt x="72814" y="92404"/>
                    </a:cubicBezTo>
                    <a:lnTo>
                      <a:pt x="72814" y="123287"/>
                    </a:lnTo>
                    <a:lnTo>
                      <a:pt x="29536" y="123287"/>
                    </a:lnTo>
                    <a:cubicBezTo>
                      <a:pt x="29536" y="123287"/>
                      <a:pt x="71355" y="78109"/>
                      <a:pt x="115745" y="18613"/>
                    </a:cubicBezTo>
                    <a:cubicBezTo>
                      <a:pt x="117274" y="16737"/>
                      <a:pt x="117622" y="14837"/>
                      <a:pt x="117622" y="13377"/>
                    </a:cubicBezTo>
                    <a:cubicBezTo>
                      <a:pt x="117622" y="11500"/>
                      <a:pt x="116857" y="9971"/>
                      <a:pt x="116510" y="9600"/>
                    </a:cubicBezTo>
                    <a:lnTo>
                      <a:pt x="108215" y="1329"/>
                    </a:lnTo>
                    <a:cubicBezTo>
                      <a:pt x="107451" y="565"/>
                      <a:pt x="105991" y="-200"/>
                      <a:pt x="104462" y="-200"/>
                    </a:cubicBezTo>
                    <a:cubicBezTo>
                      <a:pt x="102215" y="-200"/>
                      <a:pt x="51360" y="-200"/>
                      <a:pt x="48765" y="-200"/>
                    </a:cubicBezTo>
                    <a:cubicBezTo>
                      <a:pt x="45708" y="-200"/>
                      <a:pt x="43831" y="2094"/>
                      <a:pt x="43483" y="4318"/>
                    </a:cubicBezTo>
                    <a:cubicBezTo>
                      <a:pt x="43483" y="4318"/>
                      <a:pt x="41607" y="32190"/>
                      <a:pt x="31830" y="62656"/>
                    </a:cubicBezTo>
                    <a:cubicBezTo>
                      <a:pt x="22006" y="93168"/>
                      <a:pt x="10723" y="111981"/>
                      <a:pt x="970" y="125859"/>
                    </a:cubicBezTo>
                    <a:cubicBezTo>
                      <a:pt x="970" y="125859"/>
                      <a:pt x="-166" y="127735"/>
                      <a:pt x="-166" y="130029"/>
                    </a:cubicBezTo>
                    <a:cubicBezTo>
                      <a:pt x="-166" y="130794"/>
                      <a:pt x="-166" y="131512"/>
                      <a:pt x="205" y="132277"/>
                    </a:cubicBezTo>
                    <a:cubicBezTo>
                      <a:pt x="1734" y="134918"/>
                      <a:pt x="3958" y="139042"/>
                      <a:pt x="3958" y="139042"/>
                    </a:cubicBezTo>
                    <a:cubicBezTo>
                      <a:pt x="3958" y="139042"/>
                      <a:pt x="4723" y="141335"/>
                      <a:pt x="8082" y="141335"/>
                    </a:cubicBezTo>
                    <a:lnTo>
                      <a:pt x="72814" y="141335"/>
                    </a:ln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1" name="Voľný tvar: obrazec 100">
                <a:extLst>
                  <a:ext uri="{FF2B5EF4-FFF2-40B4-BE49-F238E27FC236}">
                    <a16:creationId xmlns:a16="http://schemas.microsoft.com/office/drawing/2014/main" id="{E0AA962E-7515-6EB9-D89B-FEF19CE31E12}"/>
                  </a:ext>
                </a:extLst>
              </p:cNvPr>
              <p:cNvSpPr/>
              <p:nvPr/>
            </p:nvSpPr>
            <p:spPr>
              <a:xfrm>
                <a:off x="702578" y="3708435"/>
                <a:ext cx="161066" cy="187060"/>
              </a:xfrm>
              <a:custGeom>
                <a:avLst/>
                <a:gdLst>
                  <a:gd name="connsiteX0" fmla="*/ 72814 w 161066"/>
                  <a:gd name="connsiteY0" fmla="*/ 141381 h 187060"/>
                  <a:gd name="connsiteX1" fmla="*/ 72814 w 161066"/>
                  <a:gd name="connsiteY1" fmla="*/ 169183 h 187060"/>
                  <a:gd name="connsiteX2" fmla="*/ 41607 w 161066"/>
                  <a:gd name="connsiteY2" fmla="*/ 169183 h 187060"/>
                  <a:gd name="connsiteX3" fmla="*/ 36301 w 161066"/>
                  <a:gd name="connsiteY3" fmla="*/ 174488 h 187060"/>
                  <a:gd name="connsiteX4" fmla="*/ 36301 w 161066"/>
                  <a:gd name="connsiteY4" fmla="*/ 181647 h 187060"/>
                  <a:gd name="connsiteX5" fmla="*/ 41607 w 161066"/>
                  <a:gd name="connsiteY5" fmla="*/ 186883 h 187060"/>
                  <a:gd name="connsiteX6" fmla="*/ 155617 w 161066"/>
                  <a:gd name="connsiteY6" fmla="*/ 186883 h 187060"/>
                  <a:gd name="connsiteX7" fmla="*/ 160900 w 161066"/>
                  <a:gd name="connsiteY7" fmla="*/ 181647 h 187060"/>
                  <a:gd name="connsiteX8" fmla="*/ 160900 w 161066"/>
                  <a:gd name="connsiteY8" fmla="*/ 174488 h 187060"/>
                  <a:gd name="connsiteX9" fmla="*/ 155617 w 161066"/>
                  <a:gd name="connsiteY9" fmla="*/ 169183 h 187060"/>
                  <a:gd name="connsiteX10" fmla="*/ 122162 w 161066"/>
                  <a:gd name="connsiteY10" fmla="*/ 169183 h 187060"/>
                  <a:gd name="connsiteX11" fmla="*/ 122162 w 161066"/>
                  <a:gd name="connsiteY11" fmla="*/ 141381 h 187060"/>
                  <a:gd name="connsiteX12" fmla="*/ 155617 w 161066"/>
                  <a:gd name="connsiteY12" fmla="*/ 141381 h 187060"/>
                  <a:gd name="connsiteX13" fmla="*/ 160900 w 161066"/>
                  <a:gd name="connsiteY13" fmla="*/ 135728 h 187060"/>
                  <a:gd name="connsiteX14" fmla="*/ 160900 w 161066"/>
                  <a:gd name="connsiteY14" fmla="*/ 128546 h 187060"/>
                  <a:gd name="connsiteX15" fmla="*/ 155617 w 161066"/>
                  <a:gd name="connsiteY15" fmla="*/ 123310 h 187060"/>
                  <a:gd name="connsiteX16" fmla="*/ 122162 w 161066"/>
                  <a:gd name="connsiteY16" fmla="*/ 123310 h 187060"/>
                  <a:gd name="connsiteX17" fmla="*/ 122162 w 161066"/>
                  <a:gd name="connsiteY17" fmla="*/ 63466 h 187060"/>
                  <a:gd name="connsiteX18" fmla="*/ 119151 w 161066"/>
                  <a:gd name="connsiteY18" fmla="*/ 58578 h 187060"/>
                  <a:gd name="connsiteX19" fmla="*/ 114633 w 161066"/>
                  <a:gd name="connsiteY19" fmla="*/ 56284 h 187060"/>
                  <a:gd name="connsiteX20" fmla="*/ 111992 w 161066"/>
                  <a:gd name="connsiteY20" fmla="*/ 55566 h 187060"/>
                  <a:gd name="connsiteX21" fmla="*/ 108563 w 161066"/>
                  <a:gd name="connsiteY21" fmla="*/ 57048 h 187060"/>
                  <a:gd name="connsiteX22" fmla="*/ 74343 w 161066"/>
                  <a:gd name="connsiteY22" fmla="*/ 88279 h 187060"/>
                  <a:gd name="connsiteX23" fmla="*/ 72814 w 161066"/>
                  <a:gd name="connsiteY23" fmla="*/ 92450 h 187060"/>
                  <a:gd name="connsiteX24" fmla="*/ 72814 w 161066"/>
                  <a:gd name="connsiteY24" fmla="*/ 123310 h 187060"/>
                  <a:gd name="connsiteX25" fmla="*/ 29536 w 161066"/>
                  <a:gd name="connsiteY25" fmla="*/ 123310 h 187060"/>
                  <a:gd name="connsiteX26" fmla="*/ 115745 w 161066"/>
                  <a:gd name="connsiteY26" fmla="*/ 18659 h 187060"/>
                  <a:gd name="connsiteX27" fmla="*/ 117622 w 161066"/>
                  <a:gd name="connsiteY27" fmla="*/ 13423 h 187060"/>
                  <a:gd name="connsiteX28" fmla="*/ 116510 w 161066"/>
                  <a:gd name="connsiteY28" fmla="*/ 9646 h 187060"/>
                  <a:gd name="connsiteX29" fmla="*/ 108215 w 161066"/>
                  <a:gd name="connsiteY29" fmla="*/ 1352 h 187060"/>
                  <a:gd name="connsiteX30" fmla="*/ 104462 w 161066"/>
                  <a:gd name="connsiteY30" fmla="*/ -177 h 187060"/>
                  <a:gd name="connsiteX31" fmla="*/ 48765 w 161066"/>
                  <a:gd name="connsiteY31" fmla="*/ -177 h 187060"/>
                  <a:gd name="connsiteX32" fmla="*/ 43483 w 161066"/>
                  <a:gd name="connsiteY32" fmla="*/ 4364 h 187060"/>
                  <a:gd name="connsiteX33" fmla="*/ 31830 w 161066"/>
                  <a:gd name="connsiteY33" fmla="*/ 62702 h 187060"/>
                  <a:gd name="connsiteX34" fmla="*/ 970 w 161066"/>
                  <a:gd name="connsiteY34" fmla="*/ 125905 h 187060"/>
                  <a:gd name="connsiteX35" fmla="*/ -166 w 161066"/>
                  <a:gd name="connsiteY35" fmla="*/ 130075 h 187060"/>
                  <a:gd name="connsiteX36" fmla="*/ 205 w 161066"/>
                  <a:gd name="connsiteY36" fmla="*/ 132322 h 187060"/>
                  <a:gd name="connsiteX37" fmla="*/ 3958 w 161066"/>
                  <a:gd name="connsiteY37" fmla="*/ 139088 h 187060"/>
                  <a:gd name="connsiteX38" fmla="*/ 8082 w 161066"/>
                  <a:gd name="connsiteY38" fmla="*/ 141381 h 187060"/>
                  <a:gd name="connsiteX39" fmla="*/ 72814 w 161066"/>
                  <a:gd name="connsiteY39" fmla="*/ 141381 h 18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61066" h="187060">
                    <a:moveTo>
                      <a:pt x="72814" y="141381"/>
                    </a:moveTo>
                    <a:lnTo>
                      <a:pt x="72814" y="169183"/>
                    </a:lnTo>
                    <a:lnTo>
                      <a:pt x="41607" y="169183"/>
                    </a:lnTo>
                    <a:cubicBezTo>
                      <a:pt x="38942" y="169183"/>
                      <a:pt x="36301" y="171476"/>
                      <a:pt x="36301" y="174488"/>
                    </a:cubicBezTo>
                    <a:lnTo>
                      <a:pt x="36301" y="181647"/>
                    </a:lnTo>
                    <a:cubicBezTo>
                      <a:pt x="36301" y="184659"/>
                      <a:pt x="38942" y="186883"/>
                      <a:pt x="41607" y="186883"/>
                    </a:cubicBezTo>
                    <a:lnTo>
                      <a:pt x="155617" y="186883"/>
                    </a:lnTo>
                    <a:cubicBezTo>
                      <a:pt x="158676" y="186883"/>
                      <a:pt x="160900" y="184659"/>
                      <a:pt x="160900" y="181647"/>
                    </a:cubicBezTo>
                    <a:lnTo>
                      <a:pt x="160900" y="174488"/>
                    </a:lnTo>
                    <a:cubicBezTo>
                      <a:pt x="160900" y="171476"/>
                      <a:pt x="158676" y="169183"/>
                      <a:pt x="155617" y="169183"/>
                    </a:cubicBezTo>
                    <a:lnTo>
                      <a:pt x="122162" y="169183"/>
                    </a:lnTo>
                    <a:lnTo>
                      <a:pt x="122162" y="141381"/>
                    </a:lnTo>
                    <a:lnTo>
                      <a:pt x="155617" y="141381"/>
                    </a:lnTo>
                    <a:cubicBezTo>
                      <a:pt x="158676" y="141381"/>
                      <a:pt x="160900" y="138716"/>
                      <a:pt x="160900" y="135728"/>
                    </a:cubicBezTo>
                    <a:lnTo>
                      <a:pt x="160900" y="128546"/>
                    </a:lnTo>
                    <a:cubicBezTo>
                      <a:pt x="160900" y="125905"/>
                      <a:pt x="158676" y="123310"/>
                      <a:pt x="155617" y="123310"/>
                    </a:cubicBezTo>
                    <a:lnTo>
                      <a:pt x="122162" y="123310"/>
                    </a:lnTo>
                    <a:lnTo>
                      <a:pt x="122162" y="63466"/>
                    </a:lnTo>
                    <a:cubicBezTo>
                      <a:pt x="122162" y="61218"/>
                      <a:pt x="121051" y="59342"/>
                      <a:pt x="119151" y="58578"/>
                    </a:cubicBezTo>
                    <a:lnTo>
                      <a:pt x="114633" y="56284"/>
                    </a:lnTo>
                    <a:cubicBezTo>
                      <a:pt x="113869" y="55936"/>
                      <a:pt x="112756" y="55566"/>
                      <a:pt x="111992" y="55566"/>
                    </a:cubicBezTo>
                    <a:cubicBezTo>
                      <a:pt x="110857" y="55936"/>
                      <a:pt x="109327" y="56284"/>
                      <a:pt x="108563" y="57048"/>
                    </a:cubicBezTo>
                    <a:lnTo>
                      <a:pt x="74343" y="88279"/>
                    </a:lnTo>
                    <a:cubicBezTo>
                      <a:pt x="73231" y="89438"/>
                      <a:pt x="72814" y="90921"/>
                      <a:pt x="72814" y="92450"/>
                    </a:cubicBezTo>
                    <a:lnTo>
                      <a:pt x="72814" y="123310"/>
                    </a:lnTo>
                    <a:lnTo>
                      <a:pt x="29536" y="123310"/>
                    </a:lnTo>
                    <a:cubicBezTo>
                      <a:pt x="29536" y="123310"/>
                      <a:pt x="71355" y="78155"/>
                      <a:pt x="115745" y="18659"/>
                    </a:cubicBezTo>
                    <a:cubicBezTo>
                      <a:pt x="117274" y="16759"/>
                      <a:pt x="117622" y="14882"/>
                      <a:pt x="117622" y="13423"/>
                    </a:cubicBezTo>
                    <a:cubicBezTo>
                      <a:pt x="117622" y="11546"/>
                      <a:pt x="116857" y="10017"/>
                      <a:pt x="116510" y="9646"/>
                    </a:cubicBezTo>
                    <a:lnTo>
                      <a:pt x="108215" y="1352"/>
                    </a:lnTo>
                    <a:cubicBezTo>
                      <a:pt x="107451" y="588"/>
                      <a:pt x="105991" y="-177"/>
                      <a:pt x="104462" y="-177"/>
                    </a:cubicBezTo>
                    <a:cubicBezTo>
                      <a:pt x="102215" y="-177"/>
                      <a:pt x="51360" y="-177"/>
                      <a:pt x="48765" y="-177"/>
                    </a:cubicBezTo>
                    <a:cubicBezTo>
                      <a:pt x="45708" y="-177"/>
                      <a:pt x="43831" y="2116"/>
                      <a:pt x="43483" y="4364"/>
                    </a:cubicBezTo>
                    <a:cubicBezTo>
                      <a:pt x="43483" y="4364"/>
                      <a:pt x="41607" y="32236"/>
                      <a:pt x="31830" y="62702"/>
                    </a:cubicBezTo>
                    <a:cubicBezTo>
                      <a:pt x="22006" y="93214"/>
                      <a:pt x="10723" y="112027"/>
                      <a:pt x="970" y="125905"/>
                    </a:cubicBezTo>
                    <a:cubicBezTo>
                      <a:pt x="970" y="125905"/>
                      <a:pt x="-166" y="127781"/>
                      <a:pt x="-166" y="130075"/>
                    </a:cubicBezTo>
                    <a:cubicBezTo>
                      <a:pt x="-166" y="130839"/>
                      <a:pt x="-166" y="131558"/>
                      <a:pt x="205" y="132322"/>
                    </a:cubicBezTo>
                    <a:cubicBezTo>
                      <a:pt x="1734" y="134963"/>
                      <a:pt x="3958" y="139088"/>
                      <a:pt x="3958" y="139088"/>
                    </a:cubicBezTo>
                    <a:cubicBezTo>
                      <a:pt x="3958" y="139088"/>
                      <a:pt x="4723" y="141381"/>
                      <a:pt x="8082" y="141381"/>
                    </a:cubicBezTo>
                    <a:lnTo>
                      <a:pt x="72814" y="141381"/>
                    </a:lnTo>
                  </a:path>
                </a:pathLst>
              </a:custGeom>
              <a:solidFill>
                <a:srgbClr val="000000"/>
              </a:solidFill>
              <a:ln w="37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2" name="Voľný tvar: obrazec 101">
                <a:extLst>
                  <a:ext uri="{FF2B5EF4-FFF2-40B4-BE49-F238E27FC236}">
                    <a16:creationId xmlns:a16="http://schemas.microsoft.com/office/drawing/2014/main" id="{85C75C26-B50F-D949-73A0-35575DADF799}"/>
                  </a:ext>
                </a:extLst>
              </p:cNvPr>
              <p:cNvSpPr/>
              <p:nvPr/>
            </p:nvSpPr>
            <p:spPr>
              <a:xfrm>
                <a:off x="697597" y="3119961"/>
                <a:ext cx="95800" cy="233188"/>
              </a:xfrm>
              <a:custGeom>
                <a:avLst/>
                <a:gdLst>
                  <a:gd name="connsiteX0" fmla="*/ 95630 w 95800"/>
                  <a:gd name="connsiteY0" fmla="*/ -245 h 233188"/>
                  <a:gd name="connsiteX1" fmla="*/ 83235 w 95800"/>
                  <a:gd name="connsiteY1" fmla="*/ -245 h 233188"/>
                  <a:gd name="connsiteX2" fmla="*/ 83235 w 95800"/>
                  <a:gd name="connsiteY2" fmla="*/ 160102 h 233188"/>
                  <a:gd name="connsiteX3" fmla="*/ 67828 w 95800"/>
                  <a:gd name="connsiteY3" fmla="*/ 155237 h 233188"/>
                  <a:gd name="connsiteX4" fmla="*/ 31362 w 95800"/>
                  <a:gd name="connsiteY4" fmla="*/ 163485 h 233188"/>
                  <a:gd name="connsiteX5" fmla="*/ -170 w 95800"/>
                  <a:gd name="connsiteY5" fmla="*/ 206277 h 233188"/>
                  <a:gd name="connsiteX6" fmla="*/ 32497 w 95800"/>
                  <a:gd name="connsiteY6" fmla="*/ 232944 h 233188"/>
                  <a:gd name="connsiteX7" fmla="*/ 95630 w 95800"/>
                  <a:gd name="connsiteY7" fmla="*/ 181857 h 233188"/>
                  <a:gd name="connsiteX8" fmla="*/ 95630 w 95800"/>
                  <a:gd name="connsiteY8" fmla="*/ -245 h 23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800" h="233188">
                    <a:moveTo>
                      <a:pt x="95630" y="-245"/>
                    </a:moveTo>
                    <a:lnTo>
                      <a:pt x="83235" y="-245"/>
                    </a:lnTo>
                    <a:lnTo>
                      <a:pt x="83235" y="160102"/>
                    </a:lnTo>
                    <a:cubicBezTo>
                      <a:pt x="79088" y="157485"/>
                      <a:pt x="73806" y="155955"/>
                      <a:pt x="67828" y="155237"/>
                    </a:cubicBezTo>
                    <a:cubicBezTo>
                      <a:pt x="54298" y="155237"/>
                      <a:pt x="43386" y="156720"/>
                      <a:pt x="31362" y="163485"/>
                    </a:cubicBezTo>
                    <a:cubicBezTo>
                      <a:pt x="16372" y="171363"/>
                      <a:pt x="-170" y="187904"/>
                      <a:pt x="-170" y="206277"/>
                    </a:cubicBezTo>
                    <a:cubicBezTo>
                      <a:pt x="-170" y="224301"/>
                      <a:pt x="16001" y="232944"/>
                      <a:pt x="32497" y="232944"/>
                    </a:cubicBezTo>
                    <a:cubicBezTo>
                      <a:pt x="58816" y="232944"/>
                      <a:pt x="95630" y="210424"/>
                      <a:pt x="95630" y="181857"/>
                    </a:cubicBezTo>
                    <a:lnTo>
                      <a:pt x="95630" y="-245"/>
                    </a:lnTo>
                  </a:path>
                </a:pathLst>
              </a:custGeom>
              <a:solidFill>
                <a:srgbClr val="000000"/>
              </a:solidFill>
              <a:ln w="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3" name="Voľný tvar: obrazec 102">
                <a:extLst>
                  <a:ext uri="{FF2B5EF4-FFF2-40B4-BE49-F238E27FC236}">
                    <a16:creationId xmlns:a16="http://schemas.microsoft.com/office/drawing/2014/main" id="{C5BF2C1D-38E0-1A7C-7017-2F91D42AE28E}"/>
                  </a:ext>
                </a:extLst>
              </p:cNvPr>
              <p:cNvSpPr/>
              <p:nvPr/>
            </p:nvSpPr>
            <p:spPr>
              <a:xfrm>
                <a:off x="875830" y="3170584"/>
                <a:ext cx="442745" cy="164378"/>
              </a:xfrm>
              <a:custGeom>
                <a:avLst/>
                <a:gdLst>
                  <a:gd name="connsiteX0" fmla="*/ -128 w 442745"/>
                  <a:gd name="connsiteY0" fmla="*/ 93125 h 164378"/>
                  <a:gd name="connsiteX1" fmla="*/ 114578 w 442745"/>
                  <a:gd name="connsiteY1" fmla="*/ 93125 h 164378"/>
                  <a:gd name="connsiteX2" fmla="*/ 114578 w 442745"/>
                  <a:gd name="connsiteY2" fmla="*/ 66922 h 164378"/>
                  <a:gd name="connsiteX3" fmla="*/ -128 w 442745"/>
                  <a:gd name="connsiteY3" fmla="*/ 66922 h 164378"/>
                  <a:gd name="connsiteX4" fmla="*/ -128 w 442745"/>
                  <a:gd name="connsiteY4" fmla="*/ 93125 h 164378"/>
                  <a:gd name="connsiteX5" fmla="*/ -128 w 442745"/>
                  <a:gd name="connsiteY5" fmla="*/ 139995 h 164378"/>
                  <a:gd name="connsiteX6" fmla="*/ 114578 w 442745"/>
                  <a:gd name="connsiteY6" fmla="*/ 139995 h 164378"/>
                  <a:gd name="connsiteX7" fmla="*/ 114578 w 442745"/>
                  <a:gd name="connsiteY7" fmla="*/ 113814 h 164378"/>
                  <a:gd name="connsiteX8" fmla="*/ -128 w 442745"/>
                  <a:gd name="connsiteY8" fmla="*/ 113814 h 164378"/>
                  <a:gd name="connsiteX9" fmla="*/ -128 w 442745"/>
                  <a:gd name="connsiteY9" fmla="*/ 139995 h 164378"/>
                  <a:gd name="connsiteX10" fmla="*/ 281042 w 442745"/>
                  <a:gd name="connsiteY10" fmla="*/ 67385 h 164378"/>
                  <a:gd name="connsiteX11" fmla="*/ 307940 w 442745"/>
                  <a:gd name="connsiteY11" fmla="*/ 34857 h 164378"/>
                  <a:gd name="connsiteX12" fmla="*/ 258499 w 442745"/>
                  <a:gd name="connsiteY12" fmla="*/ -243 h 164378"/>
                  <a:gd name="connsiteX13" fmla="*/ 200485 w 442745"/>
                  <a:gd name="connsiteY13" fmla="*/ 48248 h 164378"/>
                  <a:gd name="connsiteX14" fmla="*/ 226921 w 442745"/>
                  <a:gd name="connsiteY14" fmla="*/ 89024 h 164378"/>
                  <a:gd name="connsiteX15" fmla="*/ 212973 w 442745"/>
                  <a:gd name="connsiteY15" fmla="*/ 94237 h 164378"/>
                  <a:gd name="connsiteX16" fmla="*/ 195504 w 442745"/>
                  <a:gd name="connsiteY16" fmla="*/ 123823 h 164378"/>
                  <a:gd name="connsiteX17" fmla="*/ 252174 w 442745"/>
                  <a:gd name="connsiteY17" fmla="*/ 164136 h 164378"/>
                  <a:gd name="connsiteX18" fmla="*/ 313639 w 442745"/>
                  <a:gd name="connsiteY18" fmla="*/ 111961 h 164378"/>
                  <a:gd name="connsiteX19" fmla="*/ 281042 w 442745"/>
                  <a:gd name="connsiteY19" fmla="*/ 67385 h 164378"/>
                  <a:gd name="connsiteX20" fmla="*/ 268299 w 442745"/>
                  <a:gd name="connsiteY20" fmla="*/ 62589 h 164378"/>
                  <a:gd name="connsiteX21" fmla="*/ 247355 w 442745"/>
                  <a:gd name="connsiteY21" fmla="*/ 56658 h 164378"/>
                  <a:gd name="connsiteX22" fmla="*/ 230048 w 442745"/>
                  <a:gd name="connsiteY22" fmla="*/ 33490 h 164378"/>
                  <a:gd name="connsiteX23" fmla="*/ 254653 w 442745"/>
                  <a:gd name="connsiteY23" fmla="*/ 11619 h 164378"/>
                  <a:gd name="connsiteX24" fmla="*/ 279489 w 442745"/>
                  <a:gd name="connsiteY24" fmla="*/ 37567 h 164378"/>
                  <a:gd name="connsiteX25" fmla="*/ 268299 w 442745"/>
                  <a:gd name="connsiteY25" fmla="*/ 62589 h 164378"/>
                  <a:gd name="connsiteX26" fmla="*/ 239177 w 442745"/>
                  <a:gd name="connsiteY26" fmla="*/ 95141 h 164378"/>
                  <a:gd name="connsiteX27" fmla="*/ 265565 w 442745"/>
                  <a:gd name="connsiteY27" fmla="*/ 102902 h 164378"/>
                  <a:gd name="connsiteX28" fmla="*/ 285351 w 442745"/>
                  <a:gd name="connsiteY28" fmla="*/ 125653 h 164378"/>
                  <a:gd name="connsiteX29" fmla="*/ 254653 w 442745"/>
                  <a:gd name="connsiteY29" fmla="*/ 152274 h 164378"/>
                  <a:gd name="connsiteX30" fmla="*/ 225067 w 442745"/>
                  <a:gd name="connsiteY30" fmla="*/ 123174 h 164378"/>
                  <a:gd name="connsiteX31" fmla="*/ 239177 w 442745"/>
                  <a:gd name="connsiteY31" fmla="*/ 95141 h 164378"/>
                  <a:gd name="connsiteX32" fmla="*/ 383630 w 442745"/>
                  <a:gd name="connsiteY32" fmla="*/ -243 h 164378"/>
                  <a:gd name="connsiteX33" fmla="*/ 324482 w 442745"/>
                  <a:gd name="connsiteY33" fmla="*/ 81981 h 164378"/>
                  <a:gd name="connsiteX34" fmla="*/ 383630 w 442745"/>
                  <a:gd name="connsiteY34" fmla="*/ 164136 h 164378"/>
                  <a:gd name="connsiteX35" fmla="*/ 442617 w 442745"/>
                  <a:gd name="connsiteY35" fmla="*/ 83093 h 164378"/>
                  <a:gd name="connsiteX36" fmla="*/ 422993 w 442745"/>
                  <a:gd name="connsiteY36" fmla="*/ 19543 h 164378"/>
                  <a:gd name="connsiteX37" fmla="*/ 383630 w 442745"/>
                  <a:gd name="connsiteY37" fmla="*/ -243 h 164378"/>
                  <a:gd name="connsiteX38" fmla="*/ 383399 w 442745"/>
                  <a:gd name="connsiteY38" fmla="*/ 11619 h 164378"/>
                  <a:gd name="connsiteX39" fmla="*/ 398227 w 442745"/>
                  <a:gd name="connsiteY39" fmla="*/ 22994 h 164378"/>
                  <a:gd name="connsiteX40" fmla="*/ 402976 w 442745"/>
                  <a:gd name="connsiteY40" fmla="*/ 82630 h 164378"/>
                  <a:gd name="connsiteX41" fmla="*/ 399107 w 442745"/>
                  <a:gd name="connsiteY41" fmla="*/ 138396 h 164378"/>
                  <a:gd name="connsiteX42" fmla="*/ 383399 w 442745"/>
                  <a:gd name="connsiteY42" fmla="*/ 152274 h 164378"/>
                  <a:gd name="connsiteX43" fmla="*/ 368409 w 442745"/>
                  <a:gd name="connsiteY43" fmla="*/ 140898 h 164378"/>
                  <a:gd name="connsiteX44" fmla="*/ 363613 w 442745"/>
                  <a:gd name="connsiteY44" fmla="*/ 81981 h 164378"/>
                  <a:gd name="connsiteX45" fmla="*/ 367459 w 442745"/>
                  <a:gd name="connsiteY45" fmla="*/ 25474 h 164378"/>
                  <a:gd name="connsiteX46" fmla="*/ 383399 w 442745"/>
                  <a:gd name="connsiteY46" fmla="*/ 11619 h 16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42745" h="164378">
                    <a:moveTo>
                      <a:pt x="-128" y="93125"/>
                    </a:moveTo>
                    <a:lnTo>
                      <a:pt x="114578" y="93125"/>
                    </a:lnTo>
                    <a:lnTo>
                      <a:pt x="114578" y="66922"/>
                    </a:lnTo>
                    <a:lnTo>
                      <a:pt x="-128" y="66922"/>
                    </a:lnTo>
                    <a:lnTo>
                      <a:pt x="-128" y="93125"/>
                    </a:lnTo>
                    <a:moveTo>
                      <a:pt x="-128" y="139995"/>
                    </a:moveTo>
                    <a:lnTo>
                      <a:pt x="114578" y="139995"/>
                    </a:lnTo>
                    <a:lnTo>
                      <a:pt x="114578" y="113814"/>
                    </a:lnTo>
                    <a:lnTo>
                      <a:pt x="-128" y="113814"/>
                    </a:lnTo>
                    <a:lnTo>
                      <a:pt x="-128" y="139995"/>
                    </a:lnTo>
                    <a:moveTo>
                      <a:pt x="281042" y="67385"/>
                    </a:moveTo>
                    <a:cubicBezTo>
                      <a:pt x="296101" y="61709"/>
                      <a:pt x="307940" y="52812"/>
                      <a:pt x="307940" y="34857"/>
                    </a:cubicBezTo>
                    <a:cubicBezTo>
                      <a:pt x="307940" y="13867"/>
                      <a:pt x="288085" y="-243"/>
                      <a:pt x="258499" y="-243"/>
                    </a:cubicBezTo>
                    <a:cubicBezTo>
                      <a:pt x="223237" y="-243"/>
                      <a:pt x="200485" y="18662"/>
                      <a:pt x="200485" y="48248"/>
                    </a:cubicBezTo>
                    <a:cubicBezTo>
                      <a:pt x="200485" y="66273"/>
                      <a:pt x="208896" y="79432"/>
                      <a:pt x="226921" y="89024"/>
                    </a:cubicBezTo>
                    <a:cubicBezTo>
                      <a:pt x="219854" y="91272"/>
                      <a:pt x="216889" y="92175"/>
                      <a:pt x="212973" y="94237"/>
                    </a:cubicBezTo>
                    <a:cubicBezTo>
                      <a:pt x="201598" y="100168"/>
                      <a:pt x="195504" y="110594"/>
                      <a:pt x="195504" y="123823"/>
                    </a:cubicBezTo>
                    <a:cubicBezTo>
                      <a:pt x="195504" y="148427"/>
                      <a:pt x="217538" y="164136"/>
                      <a:pt x="252174" y="164136"/>
                    </a:cubicBezTo>
                    <a:cubicBezTo>
                      <a:pt x="288803" y="164136"/>
                      <a:pt x="313639" y="143145"/>
                      <a:pt x="313639" y="111961"/>
                    </a:cubicBezTo>
                    <a:cubicBezTo>
                      <a:pt x="313639" y="90577"/>
                      <a:pt x="303144" y="76467"/>
                      <a:pt x="281042" y="67385"/>
                    </a:cubicBezTo>
                    <a:moveTo>
                      <a:pt x="268299" y="62589"/>
                    </a:moveTo>
                    <a:cubicBezTo>
                      <a:pt x="258754" y="60342"/>
                      <a:pt x="251688" y="58257"/>
                      <a:pt x="247355" y="56658"/>
                    </a:cubicBezTo>
                    <a:cubicBezTo>
                      <a:pt x="236929" y="52812"/>
                      <a:pt x="230048" y="43499"/>
                      <a:pt x="230048" y="33490"/>
                    </a:cubicBezTo>
                    <a:cubicBezTo>
                      <a:pt x="230048" y="20909"/>
                      <a:pt x="240543" y="11619"/>
                      <a:pt x="254653" y="11619"/>
                    </a:cubicBezTo>
                    <a:cubicBezTo>
                      <a:pt x="269898" y="11619"/>
                      <a:pt x="279489" y="21628"/>
                      <a:pt x="279489" y="37567"/>
                    </a:cubicBezTo>
                    <a:cubicBezTo>
                      <a:pt x="279489" y="47831"/>
                      <a:pt x="275574" y="56473"/>
                      <a:pt x="268299" y="62589"/>
                    </a:cubicBezTo>
                    <a:moveTo>
                      <a:pt x="239177" y="95141"/>
                    </a:moveTo>
                    <a:cubicBezTo>
                      <a:pt x="248490" y="97689"/>
                      <a:pt x="259866" y="101049"/>
                      <a:pt x="265565" y="102902"/>
                    </a:cubicBezTo>
                    <a:cubicBezTo>
                      <a:pt x="279906" y="107883"/>
                      <a:pt x="285351" y="114046"/>
                      <a:pt x="285351" y="125653"/>
                    </a:cubicBezTo>
                    <a:cubicBezTo>
                      <a:pt x="285351" y="141129"/>
                      <a:pt x="272608" y="152274"/>
                      <a:pt x="254653" y="152274"/>
                    </a:cubicBezTo>
                    <a:cubicBezTo>
                      <a:pt x="236211" y="152274"/>
                      <a:pt x="225067" y="141361"/>
                      <a:pt x="225067" y="123174"/>
                    </a:cubicBezTo>
                    <a:cubicBezTo>
                      <a:pt x="225067" y="111080"/>
                      <a:pt x="228936" y="103366"/>
                      <a:pt x="239177" y="95141"/>
                    </a:cubicBezTo>
                    <a:moveTo>
                      <a:pt x="383630" y="-243"/>
                    </a:moveTo>
                    <a:cubicBezTo>
                      <a:pt x="349504" y="-243"/>
                      <a:pt x="324482" y="34602"/>
                      <a:pt x="324482" y="81981"/>
                    </a:cubicBezTo>
                    <a:cubicBezTo>
                      <a:pt x="324482" y="129267"/>
                      <a:pt x="349504" y="164136"/>
                      <a:pt x="383630" y="164136"/>
                    </a:cubicBezTo>
                    <a:cubicBezTo>
                      <a:pt x="417085" y="164136"/>
                      <a:pt x="442617" y="129267"/>
                      <a:pt x="442617" y="83093"/>
                    </a:cubicBezTo>
                    <a:cubicBezTo>
                      <a:pt x="442617" y="56241"/>
                      <a:pt x="436454" y="36456"/>
                      <a:pt x="422993" y="19543"/>
                    </a:cubicBezTo>
                    <a:cubicBezTo>
                      <a:pt x="412336" y="6638"/>
                      <a:pt x="398876" y="-243"/>
                      <a:pt x="383630" y="-243"/>
                    </a:cubicBezTo>
                    <a:moveTo>
                      <a:pt x="383399" y="11619"/>
                    </a:moveTo>
                    <a:cubicBezTo>
                      <a:pt x="390234" y="11619"/>
                      <a:pt x="395748" y="15696"/>
                      <a:pt x="398227" y="22994"/>
                    </a:cubicBezTo>
                    <a:cubicBezTo>
                      <a:pt x="401193" y="30524"/>
                      <a:pt x="402976" y="54411"/>
                      <a:pt x="402976" y="82630"/>
                    </a:cubicBezTo>
                    <a:cubicBezTo>
                      <a:pt x="402976" y="106099"/>
                      <a:pt x="401193" y="130635"/>
                      <a:pt x="399107" y="138396"/>
                    </a:cubicBezTo>
                    <a:cubicBezTo>
                      <a:pt x="396628" y="147478"/>
                      <a:pt x="391184" y="152274"/>
                      <a:pt x="383399" y="152274"/>
                    </a:cubicBezTo>
                    <a:cubicBezTo>
                      <a:pt x="376356" y="152274"/>
                      <a:pt x="371143" y="148427"/>
                      <a:pt x="368409" y="140898"/>
                    </a:cubicBezTo>
                    <a:cubicBezTo>
                      <a:pt x="365444" y="133368"/>
                      <a:pt x="363613" y="109227"/>
                      <a:pt x="363613" y="81981"/>
                    </a:cubicBezTo>
                    <a:cubicBezTo>
                      <a:pt x="363613" y="58025"/>
                      <a:pt x="365444" y="33235"/>
                      <a:pt x="367459" y="25474"/>
                    </a:cubicBezTo>
                    <a:cubicBezTo>
                      <a:pt x="370008" y="16415"/>
                      <a:pt x="375452" y="11619"/>
                      <a:pt x="383399" y="11619"/>
                    </a:cubicBezTo>
                  </a:path>
                </a:pathLst>
              </a:custGeom>
              <a:solidFill>
                <a:srgbClr val="000000"/>
              </a:solidFill>
              <a:ln w="37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4" name="Voľný tvar: obrazec 103">
                <a:extLst>
                  <a:ext uri="{FF2B5EF4-FFF2-40B4-BE49-F238E27FC236}">
                    <a16:creationId xmlns:a16="http://schemas.microsoft.com/office/drawing/2014/main" id="{E17FE033-23AA-E339-C871-8453F83EC006}"/>
                  </a:ext>
                </a:extLst>
              </p:cNvPr>
              <p:cNvSpPr/>
              <p:nvPr/>
            </p:nvSpPr>
            <p:spPr>
              <a:xfrm>
                <a:off x="6007878" y="3269165"/>
                <a:ext cx="152702" cy="150848"/>
              </a:xfrm>
              <a:custGeom>
                <a:avLst/>
                <a:gdLst>
                  <a:gd name="connsiteX0" fmla="*/ 60592 w 152702"/>
                  <a:gd name="connsiteY0" fmla="*/ -232 h 150848"/>
                  <a:gd name="connsiteX1" fmla="*/ 53317 w 152702"/>
                  <a:gd name="connsiteY1" fmla="*/ -232 h 150848"/>
                  <a:gd name="connsiteX2" fmla="*/ 470 w 152702"/>
                  <a:gd name="connsiteY2" fmla="*/ 14155 h 150848"/>
                  <a:gd name="connsiteX3" fmla="*/ 470 w 152702"/>
                  <a:gd name="connsiteY3" fmla="*/ 25832 h 150848"/>
                  <a:gd name="connsiteX4" fmla="*/ 9274 w 152702"/>
                  <a:gd name="connsiteY4" fmla="*/ 25832 h 150848"/>
                  <a:gd name="connsiteX5" fmla="*/ 27809 w 152702"/>
                  <a:gd name="connsiteY5" fmla="*/ 43394 h 150848"/>
                  <a:gd name="connsiteX6" fmla="*/ 27809 w 152702"/>
                  <a:gd name="connsiteY6" fmla="*/ 117416 h 150848"/>
                  <a:gd name="connsiteX7" fmla="*/ 26372 w 152702"/>
                  <a:gd name="connsiteY7" fmla="*/ 133078 h 150848"/>
                  <a:gd name="connsiteX8" fmla="*/ 8996 w 152702"/>
                  <a:gd name="connsiteY8" fmla="*/ 136206 h 150848"/>
                  <a:gd name="connsiteX9" fmla="*/ 2370 w 152702"/>
                  <a:gd name="connsiteY9" fmla="*/ 136206 h 150848"/>
                  <a:gd name="connsiteX10" fmla="*/ 2370 w 152702"/>
                  <a:gd name="connsiteY10" fmla="*/ 147466 h 150848"/>
                  <a:gd name="connsiteX11" fmla="*/ 85591 w 152702"/>
                  <a:gd name="connsiteY11" fmla="*/ 147466 h 150848"/>
                  <a:gd name="connsiteX12" fmla="*/ 85591 w 152702"/>
                  <a:gd name="connsiteY12" fmla="*/ 136206 h 150848"/>
                  <a:gd name="connsiteX13" fmla="*/ 78918 w 152702"/>
                  <a:gd name="connsiteY13" fmla="*/ 136206 h 150848"/>
                  <a:gd name="connsiteX14" fmla="*/ 62005 w 152702"/>
                  <a:gd name="connsiteY14" fmla="*/ 133078 h 150848"/>
                  <a:gd name="connsiteX15" fmla="*/ 60592 w 152702"/>
                  <a:gd name="connsiteY15" fmla="*/ 117416 h 150848"/>
                  <a:gd name="connsiteX16" fmla="*/ 60592 w 152702"/>
                  <a:gd name="connsiteY16" fmla="*/ -232 h 150848"/>
                  <a:gd name="connsiteX17" fmla="*/ 133549 w 152702"/>
                  <a:gd name="connsiteY17" fmla="*/ 111369 h 150848"/>
                  <a:gd name="connsiteX18" fmla="*/ 113925 w 152702"/>
                  <a:gd name="connsiteY18" fmla="*/ 130993 h 150848"/>
                  <a:gd name="connsiteX19" fmla="*/ 133387 w 152702"/>
                  <a:gd name="connsiteY19" fmla="*/ 150616 h 150848"/>
                  <a:gd name="connsiteX20" fmla="*/ 153172 w 152702"/>
                  <a:gd name="connsiteY20" fmla="*/ 130993 h 150848"/>
                  <a:gd name="connsiteX21" fmla="*/ 133549 w 152702"/>
                  <a:gd name="connsiteY21" fmla="*/ 111369 h 1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2702" h="150848">
                    <a:moveTo>
                      <a:pt x="60592" y="-232"/>
                    </a:moveTo>
                    <a:lnTo>
                      <a:pt x="53317" y="-232"/>
                    </a:lnTo>
                    <a:cubicBezTo>
                      <a:pt x="40158" y="9591"/>
                      <a:pt x="25307" y="13738"/>
                      <a:pt x="470" y="14155"/>
                    </a:cubicBezTo>
                    <a:lnTo>
                      <a:pt x="470" y="25832"/>
                    </a:lnTo>
                    <a:lnTo>
                      <a:pt x="9274" y="25832"/>
                    </a:lnTo>
                    <a:cubicBezTo>
                      <a:pt x="27809" y="25832"/>
                      <a:pt x="28040" y="26249"/>
                      <a:pt x="27809" y="43394"/>
                    </a:cubicBezTo>
                    <a:lnTo>
                      <a:pt x="27809" y="117416"/>
                    </a:lnTo>
                    <a:cubicBezTo>
                      <a:pt x="27809" y="130344"/>
                      <a:pt x="27809" y="130993"/>
                      <a:pt x="26372" y="133078"/>
                    </a:cubicBezTo>
                    <a:cubicBezTo>
                      <a:pt x="24473" y="135372"/>
                      <a:pt x="20279" y="136206"/>
                      <a:pt x="8996" y="136206"/>
                    </a:cubicBezTo>
                    <a:lnTo>
                      <a:pt x="2370" y="136206"/>
                    </a:lnTo>
                    <a:lnTo>
                      <a:pt x="2370" y="147466"/>
                    </a:lnTo>
                    <a:lnTo>
                      <a:pt x="85591" y="147466"/>
                    </a:lnTo>
                    <a:lnTo>
                      <a:pt x="85591" y="136206"/>
                    </a:lnTo>
                    <a:lnTo>
                      <a:pt x="78918" y="136206"/>
                    </a:lnTo>
                    <a:cubicBezTo>
                      <a:pt x="67890" y="136206"/>
                      <a:pt x="63905" y="135372"/>
                      <a:pt x="62005" y="133078"/>
                    </a:cubicBezTo>
                    <a:cubicBezTo>
                      <a:pt x="60592" y="130993"/>
                      <a:pt x="60592" y="130159"/>
                      <a:pt x="60592" y="117416"/>
                    </a:cubicBezTo>
                    <a:lnTo>
                      <a:pt x="60592" y="-232"/>
                    </a:lnTo>
                    <a:moveTo>
                      <a:pt x="133549" y="111369"/>
                    </a:moveTo>
                    <a:cubicBezTo>
                      <a:pt x="122706" y="111369"/>
                      <a:pt x="113925" y="120150"/>
                      <a:pt x="113925" y="130993"/>
                    </a:cubicBezTo>
                    <a:cubicBezTo>
                      <a:pt x="113925" y="141604"/>
                      <a:pt x="122706" y="150616"/>
                      <a:pt x="133387" y="150616"/>
                    </a:cubicBezTo>
                    <a:cubicBezTo>
                      <a:pt x="144391" y="150616"/>
                      <a:pt x="153172" y="141835"/>
                      <a:pt x="153172" y="130993"/>
                    </a:cubicBezTo>
                    <a:cubicBezTo>
                      <a:pt x="153172" y="120150"/>
                      <a:pt x="144391" y="111369"/>
                      <a:pt x="133549" y="111369"/>
                    </a:cubicBezTo>
                  </a:path>
                </a:pathLst>
              </a:custGeom>
              <a:solidFill>
                <a:srgbClr val="008000"/>
              </a:solidFill>
              <a:ln w="3791" cap="flat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5" name="Voľný tvar: obrazec 104">
                <a:extLst>
                  <a:ext uri="{FF2B5EF4-FFF2-40B4-BE49-F238E27FC236}">
                    <a16:creationId xmlns:a16="http://schemas.microsoft.com/office/drawing/2014/main" id="{60D2DB99-EC11-CEC0-1144-F9CE5D75E0EE}"/>
                  </a:ext>
                </a:extLst>
              </p:cNvPr>
              <p:cNvSpPr/>
              <p:nvPr/>
            </p:nvSpPr>
            <p:spPr>
              <a:xfrm>
                <a:off x="5949301" y="3209876"/>
                <a:ext cx="1764730" cy="206986"/>
              </a:xfrm>
              <a:custGeom>
                <a:avLst/>
                <a:gdLst>
                  <a:gd name="connsiteX0" fmla="*/ -993 w 1764730"/>
                  <a:gd name="connsiteY0" fmla="*/ 206538 h 206986"/>
                  <a:gd name="connsiteX1" fmla="*/ -993 w 1764730"/>
                  <a:gd name="connsiteY1" fmla="*/ -448 h 206986"/>
                  <a:gd name="connsiteX2" fmla="*/ 1763738 w 1764730"/>
                  <a:gd name="connsiteY2" fmla="*/ -448 h 206986"/>
                  <a:gd name="connsiteX3" fmla="*/ 1763738 w 1764730"/>
                  <a:gd name="connsiteY3" fmla="*/ 206538 h 20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4730" h="206986">
                    <a:moveTo>
                      <a:pt x="-993" y="206538"/>
                    </a:moveTo>
                    <a:lnTo>
                      <a:pt x="-993" y="-448"/>
                    </a:lnTo>
                    <a:lnTo>
                      <a:pt x="1763738" y="-448"/>
                    </a:lnTo>
                    <a:lnTo>
                      <a:pt x="1763738" y="206538"/>
                    </a:lnTo>
                  </a:path>
                </a:pathLst>
              </a:custGeom>
              <a:noFill/>
              <a:ln w="10351" cap="flat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6" name="Voľný tvar: obrazec 105">
                <a:extLst>
                  <a:ext uri="{FF2B5EF4-FFF2-40B4-BE49-F238E27FC236}">
                    <a16:creationId xmlns:a16="http://schemas.microsoft.com/office/drawing/2014/main" id="{FDE43F97-9FEC-C150-03C0-6EA29E014366}"/>
                  </a:ext>
                </a:extLst>
              </p:cNvPr>
              <p:cNvSpPr/>
              <p:nvPr/>
            </p:nvSpPr>
            <p:spPr>
              <a:xfrm>
                <a:off x="7865672" y="3269165"/>
                <a:ext cx="166046" cy="150848"/>
              </a:xfrm>
              <a:custGeom>
                <a:avLst/>
                <a:gdLst>
                  <a:gd name="connsiteX0" fmla="*/ 96240 w 166046"/>
                  <a:gd name="connsiteY0" fmla="*/ 92000 h 150848"/>
                  <a:gd name="connsiteX1" fmla="*/ 93923 w 166046"/>
                  <a:gd name="connsiteY1" fmla="*/ 102426 h 150848"/>
                  <a:gd name="connsiteX2" fmla="*/ 89127 w 166046"/>
                  <a:gd name="connsiteY2" fmla="*/ 114520 h 150848"/>
                  <a:gd name="connsiteX3" fmla="*/ 73489 w 166046"/>
                  <a:gd name="connsiteY3" fmla="*/ 116165 h 150848"/>
                  <a:gd name="connsiteX4" fmla="*/ 33246 w 166046"/>
                  <a:gd name="connsiteY4" fmla="*/ 116165 h 150848"/>
                  <a:gd name="connsiteX5" fmla="*/ 54096 w 166046"/>
                  <a:gd name="connsiteY5" fmla="*/ 100527 h 150848"/>
                  <a:gd name="connsiteX6" fmla="*/ 95614 w 166046"/>
                  <a:gd name="connsiteY6" fmla="*/ 69226 h 150848"/>
                  <a:gd name="connsiteX7" fmla="*/ 106874 w 166046"/>
                  <a:gd name="connsiteY7" fmla="*/ 38992 h 150848"/>
                  <a:gd name="connsiteX8" fmla="*/ 55580 w 166046"/>
                  <a:gd name="connsiteY8" fmla="*/ -232 h 150848"/>
                  <a:gd name="connsiteX9" fmla="*/ 5281 w 166046"/>
                  <a:gd name="connsiteY9" fmla="*/ 41911 h 150848"/>
                  <a:gd name="connsiteX10" fmla="*/ 25948 w 166046"/>
                  <a:gd name="connsiteY10" fmla="*/ 65914 h 150848"/>
                  <a:gd name="connsiteX11" fmla="*/ 43670 w 166046"/>
                  <a:gd name="connsiteY11" fmla="*/ 48189 h 150848"/>
                  <a:gd name="connsiteX12" fmla="*/ 30094 w 166046"/>
                  <a:gd name="connsiteY12" fmla="*/ 29400 h 150848"/>
                  <a:gd name="connsiteX13" fmla="*/ 26781 w 166046"/>
                  <a:gd name="connsiteY13" fmla="*/ 25415 h 150848"/>
                  <a:gd name="connsiteX14" fmla="*/ 48490 w 166046"/>
                  <a:gd name="connsiteY14" fmla="*/ 11677 h 150848"/>
                  <a:gd name="connsiteX15" fmla="*/ 71403 w 166046"/>
                  <a:gd name="connsiteY15" fmla="*/ 36096 h 150848"/>
                  <a:gd name="connsiteX16" fmla="*/ 42606 w 166046"/>
                  <a:gd name="connsiteY16" fmla="*/ 89267 h 150848"/>
                  <a:gd name="connsiteX17" fmla="*/ 694 w 166046"/>
                  <a:gd name="connsiteY17" fmla="*/ 138522 h 150848"/>
                  <a:gd name="connsiteX18" fmla="*/ 694 w 166046"/>
                  <a:gd name="connsiteY18" fmla="*/ 148300 h 150848"/>
                  <a:gd name="connsiteX19" fmla="*/ 11537 w 166046"/>
                  <a:gd name="connsiteY19" fmla="*/ 147466 h 150848"/>
                  <a:gd name="connsiteX20" fmla="*/ 89962 w 166046"/>
                  <a:gd name="connsiteY20" fmla="*/ 147466 h 150848"/>
                  <a:gd name="connsiteX21" fmla="*/ 102704 w 166046"/>
                  <a:gd name="connsiteY21" fmla="*/ 148300 h 150848"/>
                  <a:gd name="connsiteX22" fmla="*/ 107523 w 166046"/>
                  <a:gd name="connsiteY22" fmla="*/ 92000 h 150848"/>
                  <a:gd name="connsiteX23" fmla="*/ 96240 w 166046"/>
                  <a:gd name="connsiteY23" fmla="*/ 92000 h 150848"/>
                  <a:gd name="connsiteX24" fmla="*/ 147117 w 166046"/>
                  <a:gd name="connsiteY24" fmla="*/ 111369 h 150848"/>
                  <a:gd name="connsiteX25" fmla="*/ 127470 w 166046"/>
                  <a:gd name="connsiteY25" fmla="*/ 130993 h 150848"/>
                  <a:gd name="connsiteX26" fmla="*/ 146932 w 166046"/>
                  <a:gd name="connsiteY26" fmla="*/ 150616 h 150848"/>
                  <a:gd name="connsiteX27" fmla="*/ 166741 w 166046"/>
                  <a:gd name="connsiteY27" fmla="*/ 130993 h 150848"/>
                  <a:gd name="connsiteX28" fmla="*/ 147117 w 166046"/>
                  <a:gd name="connsiteY28" fmla="*/ 111369 h 15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6046" h="150848">
                    <a:moveTo>
                      <a:pt x="96240" y="92000"/>
                    </a:moveTo>
                    <a:lnTo>
                      <a:pt x="93923" y="102426"/>
                    </a:lnTo>
                    <a:cubicBezTo>
                      <a:pt x="92046" y="110790"/>
                      <a:pt x="90795" y="113455"/>
                      <a:pt x="89127" y="114520"/>
                    </a:cubicBezTo>
                    <a:cubicBezTo>
                      <a:pt x="87066" y="116003"/>
                      <a:pt x="86649" y="116003"/>
                      <a:pt x="73489" y="116165"/>
                    </a:cubicBezTo>
                    <a:lnTo>
                      <a:pt x="33246" y="116165"/>
                    </a:lnTo>
                    <a:cubicBezTo>
                      <a:pt x="40520" y="109886"/>
                      <a:pt x="45988" y="105971"/>
                      <a:pt x="54096" y="100527"/>
                    </a:cubicBezTo>
                    <a:cubicBezTo>
                      <a:pt x="83497" y="81552"/>
                      <a:pt x="89545" y="76941"/>
                      <a:pt x="95614" y="69226"/>
                    </a:cubicBezTo>
                    <a:cubicBezTo>
                      <a:pt x="102704" y="59866"/>
                      <a:pt x="106874" y="48792"/>
                      <a:pt x="106874" y="38992"/>
                    </a:cubicBezTo>
                    <a:cubicBezTo>
                      <a:pt x="106874" y="16658"/>
                      <a:pt x="84980" y="-232"/>
                      <a:pt x="55580" y="-232"/>
                    </a:cubicBezTo>
                    <a:cubicBezTo>
                      <a:pt x="27198" y="-232"/>
                      <a:pt x="5281" y="18140"/>
                      <a:pt x="5281" y="41911"/>
                    </a:cubicBezTo>
                    <a:cubicBezTo>
                      <a:pt x="5281" y="56484"/>
                      <a:pt x="13436" y="65914"/>
                      <a:pt x="25948" y="65914"/>
                    </a:cubicBezTo>
                    <a:cubicBezTo>
                      <a:pt x="36790" y="65914"/>
                      <a:pt x="43670" y="59032"/>
                      <a:pt x="43670" y="48189"/>
                    </a:cubicBezTo>
                    <a:cubicBezTo>
                      <a:pt x="43670" y="39177"/>
                      <a:pt x="39686" y="33964"/>
                      <a:pt x="30094" y="29400"/>
                    </a:cubicBezTo>
                    <a:cubicBezTo>
                      <a:pt x="27778" y="28334"/>
                      <a:pt x="26781" y="27083"/>
                      <a:pt x="26781" y="25415"/>
                    </a:cubicBezTo>
                    <a:cubicBezTo>
                      <a:pt x="26781" y="18719"/>
                      <a:pt x="38041" y="11677"/>
                      <a:pt x="48490" y="11677"/>
                    </a:cubicBezTo>
                    <a:cubicBezTo>
                      <a:pt x="63063" y="11677"/>
                      <a:pt x="71403" y="20619"/>
                      <a:pt x="71403" y="36096"/>
                    </a:cubicBezTo>
                    <a:cubicBezTo>
                      <a:pt x="71403" y="53402"/>
                      <a:pt x="64730" y="65682"/>
                      <a:pt x="42606" y="89267"/>
                    </a:cubicBezTo>
                    <a:cubicBezTo>
                      <a:pt x="19228" y="114103"/>
                      <a:pt x="11120" y="123463"/>
                      <a:pt x="694" y="138522"/>
                    </a:cubicBezTo>
                    <a:lnTo>
                      <a:pt x="694" y="148300"/>
                    </a:lnTo>
                    <a:cubicBezTo>
                      <a:pt x="6069" y="147720"/>
                      <a:pt x="8386" y="147466"/>
                      <a:pt x="11537" y="147466"/>
                    </a:cubicBezTo>
                    <a:lnTo>
                      <a:pt x="89962" y="147466"/>
                    </a:lnTo>
                    <a:cubicBezTo>
                      <a:pt x="93923" y="147466"/>
                      <a:pt x="96448" y="147720"/>
                      <a:pt x="102704" y="148300"/>
                    </a:cubicBezTo>
                    <a:lnTo>
                      <a:pt x="107523" y="92000"/>
                    </a:lnTo>
                    <a:lnTo>
                      <a:pt x="96240" y="92000"/>
                    </a:lnTo>
                    <a:moveTo>
                      <a:pt x="147117" y="111369"/>
                    </a:moveTo>
                    <a:cubicBezTo>
                      <a:pt x="136274" y="111369"/>
                      <a:pt x="127470" y="120150"/>
                      <a:pt x="127470" y="130993"/>
                    </a:cubicBezTo>
                    <a:cubicBezTo>
                      <a:pt x="127470" y="141604"/>
                      <a:pt x="136274" y="150616"/>
                      <a:pt x="146932" y="150616"/>
                    </a:cubicBezTo>
                    <a:cubicBezTo>
                      <a:pt x="157983" y="150616"/>
                      <a:pt x="166741" y="141835"/>
                      <a:pt x="166741" y="130993"/>
                    </a:cubicBezTo>
                    <a:cubicBezTo>
                      <a:pt x="166741" y="120150"/>
                      <a:pt x="157983" y="111369"/>
                      <a:pt x="147117" y="111369"/>
                    </a:cubicBezTo>
                  </a:path>
                </a:pathLst>
              </a:custGeom>
              <a:solidFill>
                <a:srgbClr val="008000"/>
              </a:solidFill>
              <a:ln w="3791" cap="flat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7" name="Voľný tvar: obrazec 106">
                <a:extLst>
                  <a:ext uri="{FF2B5EF4-FFF2-40B4-BE49-F238E27FC236}">
                    <a16:creationId xmlns:a16="http://schemas.microsoft.com/office/drawing/2014/main" id="{9FC9BD1B-D97C-0F7E-A833-2CD3D48948D0}"/>
                  </a:ext>
                </a:extLst>
              </p:cNvPr>
              <p:cNvSpPr/>
              <p:nvPr/>
            </p:nvSpPr>
            <p:spPr>
              <a:xfrm>
                <a:off x="7809065" y="3209876"/>
                <a:ext cx="1690754" cy="206986"/>
              </a:xfrm>
              <a:custGeom>
                <a:avLst/>
                <a:gdLst>
                  <a:gd name="connsiteX0" fmla="*/ -1176 w 1690754"/>
                  <a:gd name="connsiteY0" fmla="*/ 206538 h 206986"/>
                  <a:gd name="connsiteX1" fmla="*/ -1176 w 1690754"/>
                  <a:gd name="connsiteY1" fmla="*/ -448 h 206986"/>
                  <a:gd name="connsiteX2" fmla="*/ 1689578 w 1690754"/>
                  <a:gd name="connsiteY2" fmla="*/ -448 h 206986"/>
                  <a:gd name="connsiteX3" fmla="*/ 1689578 w 1690754"/>
                  <a:gd name="connsiteY3" fmla="*/ 206538 h 206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0754" h="206986">
                    <a:moveTo>
                      <a:pt x="-1176" y="206538"/>
                    </a:moveTo>
                    <a:lnTo>
                      <a:pt x="-1176" y="-448"/>
                    </a:lnTo>
                    <a:lnTo>
                      <a:pt x="1689578" y="-448"/>
                    </a:lnTo>
                    <a:lnTo>
                      <a:pt x="1689578" y="206538"/>
                    </a:lnTo>
                  </a:path>
                </a:pathLst>
              </a:custGeom>
              <a:noFill/>
              <a:ln w="10351" cap="flat">
                <a:solidFill>
                  <a:srgbClr val="008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  <p:sp>
            <p:nvSpPr>
              <p:cNvPr id="108" name="Voľný tvar: obrazec 107">
                <a:extLst>
                  <a:ext uri="{FF2B5EF4-FFF2-40B4-BE49-F238E27FC236}">
                    <a16:creationId xmlns:a16="http://schemas.microsoft.com/office/drawing/2014/main" id="{26F05667-D4F5-3121-28D4-2F045E6AE785}"/>
                  </a:ext>
                </a:extLst>
              </p:cNvPr>
              <p:cNvSpPr/>
              <p:nvPr/>
            </p:nvSpPr>
            <p:spPr>
              <a:xfrm>
                <a:off x="9471391" y="3517150"/>
                <a:ext cx="6129" cy="386687"/>
              </a:xfrm>
              <a:custGeom>
                <a:avLst/>
                <a:gdLst>
                  <a:gd name="connsiteX0" fmla="*/ -1266 w 6129"/>
                  <a:gd name="connsiteY0" fmla="*/ -487 h 386687"/>
                  <a:gd name="connsiteX1" fmla="*/ -1266 w 6129"/>
                  <a:gd name="connsiteY1" fmla="*/ 386200 h 386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9" h="386687">
                    <a:moveTo>
                      <a:pt x="-1266" y="-487"/>
                    </a:moveTo>
                    <a:lnTo>
                      <a:pt x="-1266" y="386200"/>
                    </a:lnTo>
                  </a:path>
                </a:pathLst>
              </a:custGeom>
              <a:noFill/>
              <a:ln w="16912" cap="flat">
                <a:solidFill>
                  <a:srgbClr val="000000"/>
                </a:solidFill>
                <a:prstDash val="solid"/>
                <a:bevel/>
              </a:ln>
            </p:spPr>
            <p:txBody>
              <a:bodyPr rtlCol="0" anchor="ctr"/>
              <a:lstStyle/>
              <a:p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952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09157E-9872-C02F-5AD7-A2E7EFF3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Kódovanie tónov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6111491A-A304-3AB5-601A-CF49B68D0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512" y="529130"/>
            <a:ext cx="5476875" cy="30194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8BCC1D67-AD3D-29E0-5CF1-33B9FC45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12" y="3857409"/>
            <a:ext cx="11898775" cy="19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5C34B8-41AE-B917-2962-F064C7834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Programovacie jazyky a prostredia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5D8F2892-2E4A-82A5-58D5-EB2F656EE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979" y="1772521"/>
            <a:ext cx="1232757" cy="1296000"/>
          </a:xfrm>
        </p:spPr>
      </p:pic>
      <p:pic>
        <p:nvPicPr>
          <p:cNvPr id="7" name="Obrázok 6" descr="Obrázok, na ktorom je grafika, štvorec, grafický dizajn, snímka obrazovky&#10;&#10;Automaticky generovaný popis">
            <a:extLst>
              <a:ext uri="{FF2B5EF4-FFF2-40B4-BE49-F238E27FC236}">
                <a16:creationId xmlns:a16="http://schemas.microsoft.com/office/drawing/2014/main" id="{0102CCCF-CB4B-D628-4B44-CCA796507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013" y="1787302"/>
            <a:ext cx="1296000" cy="1296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A4BC566-1772-4EB1-42E7-46376DDC69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74" y="4813892"/>
            <a:ext cx="3638151" cy="846082"/>
          </a:xfrm>
          <a:prstGeom prst="rect">
            <a:avLst/>
          </a:prstGeom>
        </p:spPr>
      </p:pic>
      <p:pic>
        <p:nvPicPr>
          <p:cNvPr id="11" name="Obrázok 10" descr="Obrázok, na ktorom je grafika, písmo, text, logo&#10;&#10;Automaticky generovaný popis">
            <a:extLst>
              <a:ext uri="{FF2B5EF4-FFF2-40B4-BE49-F238E27FC236}">
                <a16:creationId xmlns:a16="http://schemas.microsoft.com/office/drawing/2014/main" id="{A756EA2C-30B0-4C79-1D63-1D949D8EC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27" y="4219974"/>
            <a:ext cx="1766186" cy="1440000"/>
          </a:xfrm>
          <a:prstGeom prst="rect">
            <a:avLst/>
          </a:prstGeom>
        </p:spPr>
      </p:pic>
      <p:pic>
        <p:nvPicPr>
          <p:cNvPr id="13" name="Obrázok 12" descr="Obrázok, na ktorom je text, snímka obrazovky, písmo, logo&#10;&#10;Automaticky generovaný popis">
            <a:extLst>
              <a:ext uri="{FF2B5EF4-FFF2-40B4-BE49-F238E27FC236}">
                <a16:creationId xmlns:a16="http://schemas.microsoft.com/office/drawing/2014/main" id="{4AD1DA3D-06D5-545B-2A15-D93DFE0A0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5" y="1772757"/>
            <a:ext cx="2446499" cy="1108056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BFFD54EC-A35D-C70E-F3F6-C888B9EDE6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0412" y="2714536"/>
            <a:ext cx="1296000" cy="1296000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A6BA8879-B4E2-292C-81A5-4A7A6E94F7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32813" y="5196303"/>
            <a:ext cx="1296000" cy="1296000"/>
          </a:xfrm>
          <a:prstGeom prst="rect">
            <a:avLst/>
          </a:prstGeom>
        </p:spPr>
      </p:pic>
      <p:pic>
        <p:nvPicPr>
          <p:cNvPr id="19" name="Grafický objekt 18">
            <a:extLst>
              <a:ext uri="{FF2B5EF4-FFF2-40B4-BE49-F238E27FC236}">
                <a16:creationId xmlns:a16="http://schemas.microsoft.com/office/drawing/2014/main" id="{544F4BAB-8BBC-D2D6-EF59-EEFCFEF42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24227" y="5196303"/>
            <a:ext cx="1296000" cy="1296000"/>
          </a:xfrm>
          <a:prstGeom prst="rect">
            <a:avLst/>
          </a:prstGeom>
        </p:spPr>
      </p:pic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9227FE16-D6B8-2E91-84DA-5CC3BDCCDA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87026" y="2714536"/>
            <a:ext cx="1296000" cy="1296000"/>
          </a:xfrm>
          <a:prstGeom prst="rect">
            <a:avLst/>
          </a:prstGeom>
        </p:spPr>
      </p:pic>
      <p:pic>
        <p:nvPicPr>
          <p:cNvPr id="25" name="Obrázok 24" descr="Obrázok, na ktorom je vzor, snímka obrazovky, dizajn, umenie&#10;&#10;Automaticky generovaný popis">
            <a:extLst>
              <a:ext uri="{FF2B5EF4-FFF2-40B4-BE49-F238E27FC236}">
                <a16:creationId xmlns:a16="http://schemas.microsoft.com/office/drawing/2014/main" id="{BEB3C197-A699-950D-2E20-774E4904215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15" y="2714536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0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662A0-3898-9DE7-6A62-9AF16965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Výučba programovania v </a:t>
            </a:r>
            <a:r>
              <a:rPr lang="sk-SK" err="1"/>
              <a:t>Scratchi</a:t>
            </a:r>
            <a:r>
              <a:rPr lang="sk-SK"/>
              <a:t> a hudba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3DD01FC-05AD-4C21-94C7-5AFD5F634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Precvičenie si programovacích konceptov </a:t>
            </a:r>
          </a:p>
          <a:p>
            <a:r>
              <a:rPr lang="sk-SK"/>
              <a:t>Prehrávanie známych a vlastných skladieb</a:t>
            </a:r>
          </a:p>
          <a:p>
            <a:r>
              <a:rPr lang="sk-SK"/>
              <a:t>Virtuálne hudobné nástroje a vizualizácie</a:t>
            </a:r>
          </a:p>
          <a:p>
            <a:r>
              <a:rPr lang="sk-SK"/>
              <a:t>Užitočné hudobné aplikácie</a:t>
            </a:r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8128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6A607-3F0E-E9BC-BB5C-493962D0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Precvičenie si programovacích konceptov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02DA5A-3234-A59E-3DC7-E45CE8AF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>
                <a:hlinkClick r:id="rId2"/>
              </a:rPr>
              <a:t>R</a:t>
            </a:r>
            <a:r>
              <a:rPr lang="en-US">
                <a:hlinkClick r:id="rId2"/>
              </a:rPr>
              <a:t>’</a:t>
            </a:r>
            <a:r>
              <a:rPr lang="sk-SK">
                <a:hlinkClick r:id="rId2"/>
              </a:rPr>
              <a:t>n</a:t>
            </a:r>
            <a:r>
              <a:rPr lang="en-US">
                <a:hlinkClick r:id="rId2"/>
              </a:rPr>
              <a:t>’</a:t>
            </a:r>
            <a:r>
              <a:rPr lang="sk-SK">
                <a:hlinkClick r:id="rId2"/>
              </a:rPr>
              <a:t>r – sekvencia</a:t>
            </a:r>
            <a:endParaRPr lang="sk-SK"/>
          </a:p>
          <a:p>
            <a:r>
              <a:rPr lang="sk-SK">
                <a:hlinkClick r:id="rId3"/>
              </a:rPr>
              <a:t>R</a:t>
            </a:r>
            <a:r>
              <a:rPr lang="en-US">
                <a:hlinkClick r:id="rId3"/>
              </a:rPr>
              <a:t>’</a:t>
            </a:r>
            <a:r>
              <a:rPr lang="sk-SK">
                <a:hlinkClick r:id="rId3"/>
              </a:rPr>
              <a:t>n</a:t>
            </a:r>
            <a:r>
              <a:rPr lang="en-US">
                <a:hlinkClick r:id="rId3"/>
              </a:rPr>
              <a:t>’</a:t>
            </a:r>
            <a:r>
              <a:rPr lang="sk-SK">
                <a:hlinkClick r:id="rId3"/>
              </a:rPr>
              <a:t>r – </a:t>
            </a:r>
            <a:r>
              <a:rPr lang="en-US" err="1">
                <a:hlinkClick r:id="rId3"/>
              </a:rPr>
              <a:t>podprogramy</a:t>
            </a:r>
            <a:endParaRPr lang="sk-SK"/>
          </a:p>
          <a:p>
            <a:r>
              <a:rPr lang="sk-SK">
                <a:hlinkClick r:id="rId4"/>
              </a:rPr>
              <a:t>R</a:t>
            </a:r>
            <a:r>
              <a:rPr lang="en-US">
                <a:hlinkClick r:id="rId4"/>
              </a:rPr>
              <a:t>’</a:t>
            </a:r>
            <a:r>
              <a:rPr lang="sk-SK">
                <a:hlinkClick r:id="rId4"/>
              </a:rPr>
              <a:t>n</a:t>
            </a:r>
            <a:r>
              <a:rPr lang="en-US">
                <a:hlinkClick r:id="rId4"/>
              </a:rPr>
              <a:t>’</a:t>
            </a:r>
            <a:r>
              <a:rPr lang="sk-SK">
                <a:hlinkClick r:id="rId4"/>
              </a:rPr>
              <a:t>r – </a:t>
            </a:r>
            <a:r>
              <a:rPr lang="en-US" err="1">
                <a:hlinkClick r:id="rId4"/>
              </a:rPr>
              <a:t>podprogramy</a:t>
            </a:r>
            <a:r>
              <a:rPr lang="en-US">
                <a:hlinkClick r:id="rId4"/>
              </a:rPr>
              <a:t> s </a:t>
            </a:r>
            <a:r>
              <a:rPr lang="en-US" err="1">
                <a:hlinkClick r:id="rId4"/>
              </a:rPr>
              <a:t>parametrami</a:t>
            </a:r>
            <a:endParaRPr lang="sk-SK"/>
          </a:p>
          <a:p>
            <a:r>
              <a:rPr lang="sk-SK">
                <a:hlinkClick r:id="rId5"/>
              </a:rPr>
              <a:t>R</a:t>
            </a:r>
            <a:r>
              <a:rPr lang="en-US">
                <a:hlinkClick r:id="rId5"/>
              </a:rPr>
              <a:t>’</a:t>
            </a:r>
            <a:r>
              <a:rPr lang="sk-SK">
                <a:hlinkClick r:id="rId5"/>
              </a:rPr>
              <a:t>n</a:t>
            </a:r>
            <a:r>
              <a:rPr lang="en-US">
                <a:hlinkClick r:id="rId5"/>
              </a:rPr>
              <a:t>’</a:t>
            </a:r>
            <a:r>
              <a:rPr lang="sk-SK">
                <a:hlinkClick r:id="rId5"/>
              </a:rPr>
              <a:t>r – </a:t>
            </a:r>
            <a:r>
              <a:rPr lang="en-US" err="1">
                <a:hlinkClick r:id="rId5"/>
              </a:rPr>
              <a:t>zoznamy</a:t>
            </a:r>
            <a:endParaRPr lang="sk-SK"/>
          </a:p>
          <a:p>
            <a:r>
              <a:rPr lang="en-US" err="1">
                <a:hlinkClick r:id="rId6"/>
              </a:rPr>
              <a:t>Audializovan</a:t>
            </a:r>
            <a:r>
              <a:rPr lang="sk-SK">
                <a:hlinkClick r:id="rId6"/>
              </a:rPr>
              <a:t>é vykresľovanie binárneho stromčeka</a:t>
            </a:r>
            <a:endParaRPr lang="sk-SK"/>
          </a:p>
          <a:p>
            <a:endParaRPr lang="sk-SK"/>
          </a:p>
          <a:p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20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6A607-3F0E-E9BC-BB5C-493962D0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Prehrávanie známych a vlastných skladieb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02DA5A-3234-A59E-3DC7-E45CE8AF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hlinkClick r:id="rId2"/>
              </a:rPr>
              <a:t>Ide zlodej do banky – </a:t>
            </a:r>
            <a:r>
              <a:rPr lang="sk-SK" err="1">
                <a:hlinkClick r:id="rId2"/>
              </a:rPr>
              <a:t>karaoke</a:t>
            </a:r>
            <a:endParaRPr lang="sk-SK"/>
          </a:p>
          <a:p>
            <a:r>
              <a:rPr lang="sk-SK">
                <a:hlinkClick r:id="rId3"/>
              </a:rPr>
              <a:t>Moja toccata</a:t>
            </a:r>
            <a:endParaRPr lang="sk-SK"/>
          </a:p>
          <a:p>
            <a:r>
              <a:rPr lang="sk-SK">
                <a:hlinkClick r:id="rId4"/>
              </a:rPr>
              <a:t>1- až 5-hlasná skladba s výberom hlasov (Vstávaj </a:t>
            </a:r>
            <a:r>
              <a:rPr lang="sk-SK" err="1">
                <a:hlinkClick r:id="rId4"/>
              </a:rPr>
              <a:t>Zuzi</a:t>
            </a:r>
            <a:r>
              <a:rPr lang="sk-SK">
                <a:hlinkClick r:id="rId4"/>
              </a:rPr>
              <a:t> hore)</a:t>
            </a:r>
            <a:endParaRPr lang="sk-SK"/>
          </a:p>
          <a:p>
            <a:r>
              <a:rPr lang="sk-SK">
                <a:hlinkClick r:id="rId5"/>
              </a:rPr>
              <a:t>Vianočný pozdrav 2022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773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6A607-3F0E-E9BC-BB5C-493962D0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Virtuálne hudobné nástroje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202DA5A-3234-A59E-3DC7-E45CE8AF7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>
                <a:hlinkClick r:id="rId2"/>
              </a:rPr>
              <a:t>Klavírik ovládaný klávesmi, myšou, gestom</a:t>
            </a:r>
            <a:endParaRPr lang="sk-SK"/>
          </a:p>
          <a:p>
            <a:r>
              <a:rPr lang="sk-SK">
                <a:hlinkClick r:id="rId3"/>
              </a:rPr>
              <a:t>Hudobný nástroj ovládaný </a:t>
            </a:r>
            <a:r>
              <a:rPr lang="sk-SK" err="1">
                <a:hlinkClick r:id="rId3"/>
              </a:rPr>
              <a:t>micro:bitom</a:t>
            </a:r>
            <a:endParaRPr lang="en-US"/>
          </a:p>
          <a:p>
            <a:r>
              <a:rPr lang="en-US">
                <a:hlinkClick r:id="rId4"/>
              </a:rPr>
              <a:t>B</a:t>
            </a:r>
            <a:r>
              <a:rPr lang="sk-SK" err="1">
                <a:hlinkClick r:id="rId4"/>
              </a:rPr>
              <a:t>icie</a:t>
            </a:r>
            <a:endParaRPr lang="sk-SK"/>
          </a:p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3361988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ACB4F139679843BFA9366335005D04" ma:contentTypeVersion="14" ma:contentTypeDescription="Umožňuje vytvoriť nový dokument." ma:contentTypeScope="" ma:versionID="891bf683f2e1c7c394209bb06988a670">
  <xsd:schema xmlns:xsd="http://www.w3.org/2001/XMLSchema" xmlns:xs="http://www.w3.org/2001/XMLSchema" xmlns:p="http://schemas.microsoft.com/office/2006/metadata/properties" xmlns:ns3="fc6bdd8c-4bd4-461d-bafe-982aaec2bf95" xmlns:ns4="a6f0b9db-5d20-4554-a58e-2aa481d6c132" targetNamespace="http://schemas.microsoft.com/office/2006/metadata/properties" ma:root="true" ma:fieldsID="7e15bc5b59bb4b4fe535c43f7abfe50d" ns3:_="" ns4:_="">
    <xsd:import namespace="fc6bdd8c-4bd4-461d-bafe-982aaec2bf95"/>
    <xsd:import namespace="a6f0b9db-5d20-4554-a58e-2aa481d6c13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bdd8c-4bd4-461d-bafe-982aaec2bf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Zdieľané s podrobnosťa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ríkaz hash indikátora zdieľania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0b9db-5d20-4554-a58e-2aa481d6c1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C18131-3B61-4224-9BB1-1DC7D5EC4AD0}">
  <ds:schemaRefs>
    <ds:schemaRef ds:uri="a6f0b9db-5d20-4554-a58e-2aa481d6c132"/>
    <ds:schemaRef ds:uri="fc6bdd8c-4bd4-461d-bafe-982aaec2bf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D70C0E5-CDFE-4BD8-AB4C-597EC0EC80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F12B2-AB7B-45CD-9371-EB16FC8D5371}">
  <ds:schemaRefs>
    <ds:schemaRef ds:uri="a6f0b9db-5d20-4554-a58e-2aa481d6c132"/>
    <ds:schemaRef ds:uri="fc6bdd8c-4bd4-461d-bafe-982aaec2bf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Širokouhlá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Motív balíka Office</vt:lpstr>
      <vt:lpstr>Programovanie hudby a zvukov </vt:lpstr>
      <vt:lpstr>Čo spoločné má notový zápis s programovaním?</vt:lpstr>
      <vt:lpstr>Dvojice odpovedajúcich si konceptov  v hudbe a programovaní</vt:lpstr>
      <vt:lpstr>Kódovanie tónov</vt:lpstr>
      <vt:lpstr>Programovacie jazyky a prostredia</vt:lpstr>
      <vt:lpstr>Výučba programovania v Scratchi a hudba</vt:lpstr>
      <vt:lpstr>Precvičenie si programovacích konceptov </vt:lpstr>
      <vt:lpstr>Prehrávanie známych a vlastných skladieb</vt:lpstr>
      <vt:lpstr>Virtuálne hudobné nástroje</vt:lpstr>
      <vt:lpstr>Užitočné hudobné aplikácie</vt:lpstr>
      <vt:lpstr>Diskusia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Algoritmy a programovanie</dc:title>
  <dc:creator>doc. RNDr. Ľubomír Šnajder PhD.</dc:creator>
  <cp:lastModifiedBy>doc. RNDr. Ľubomír Šnajder PhD.</cp:lastModifiedBy>
  <cp:revision>1</cp:revision>
  <dcterms:created xsi:type="dcterms:W3CDTF">2019-09-15T21:12:21Z</dcterms:created>
  <dcterms:modified xsi:type="dcterms:W3CDTF">2023-11-27T13:53:35Z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0x010100A7ACB4F139679843BFA9366335005D04</vt:lpwstr>
  </property>
</Properties>
</file>