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32" r:id="rId3"/>
    <p:sldId id="334" r:id="rId4"/>
    <p:sldId id="335" r:id="rId5"/>
    <p:sldId id="333" r:id="rId6"/>
    <p:sldId id="331" r:id="rId7"/>
    <p:sldId id="275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74" r:id="rId17"/>
    <p:sldId id="297" r:id="rId18"/>
    <p:sldId id="299" r:id="rId19"/>
    <p:sldId id="288" r:id="rId20"/>
    <p:sldId id="276" r:id="rId21"/>
    <p:sldId id="301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DE0E4-044C-4402-ADA9-E2683C69C14A}" v="3" dt="2023-05-24T05:24:11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. RNDr. Ľubomír Šnajder PhD." userId="78b91d0d-1adb-4e95-969e-4880d6320f33" providerId="ADAL" clId="{755DE0E4-044C-4402-ADA9-E2683C69C14A}"/>
    <pc:docChg chg="custSel addSld delSld modSld sldOrd">
      <pc:chgData name="doc. RNDr. Ľubomír Šnajder PhD." userId="78b91d0d-1adb-4e95-969e-4880d6320f33" providerId="ADAL" clId="{755DE0E4-044C-4402-ADA9-E2683C69C14A}" dt="2023-05-24T05:27:21.499" v="100" actId="20577"/>
      <pc:docMkLst>
        <pc:docMk/>
      </pc:docMkLst>
      <pc:sldChg chg="del">
        <pc:chgData name="doc. RNDr. Ľubomír Šnajder PhD." userId="78b91d0d-1adb-4e95-969e-4880d6320f33" providerId="ADAL" clId="{755DE0E4-044C-4402-ADA9-E2683C69C14A}" dt="2023-05-24T05:03:12.839" v="3" actId="47"/>
        <pc:sldMkLst>
          <pc:docMk/>
          <pc:sldMk cId="1059657970" sldId="270"/>
        </pc:sldMkLst>
      </pc:sldChg>
      <pc:sldChg chg="del">
        <pc:chgData name="doc. RNDr. Ľubomír Šnajder PhD." userId="78b91d0d-1adb-4e95-969e-4880d6320f33" providerId="ADAL" clId="{755DE0E4-044C-4402-ADA9-E2683C69C14A}" dt="2023-05-24T05:03:32.492" v="7" actId="47"/>
        <pc:sldMkLst>
          <pc:docMk/>
          <pc:sldMk cId="1857818393" sldId="271"/>
        </pc:sldMkLst>
      </pc:sldChg>
      <pc:sldChg chg="ord">
        <pc:chgData name="doc. RNDr. Ľubomír Šnajder PhD." userId="78b91d0d-1adb-4e95-969e-4880d6320f33" providerId="ADAL" clId="{755DE0E4-044C-4402-ADA9-E2683C69C14A}" dt="2023-05-24T05:04:22.359" v="9"/>
        <pc:sldMkLst>
          <pc:docMk/>
          <pc:sldMk cId="1875523626" sldId="275"/>
        </pc:sldMkLst>
      </pc:sldChg>
      <pc:sldChg chg="modSp mod">
        <pc:chgData name="doc. RNDr. Ľubomír Šnajder PhD." userId="78b91d0d-1adb-4e95-969e-4880d6320f33" providerId="ADAL" clId="{755DE0E4-044C-4402-ADA9-E2683C69C14A}" dt="2023-05-24T05:10:27.012" v="13" actId="20577"/>
        <pc:sldMkLst>
          <pc:docMk/>
          <pc:sldMk cId="1684727478" sldId="276"/>
        </pc:sldMkLst>
        <pc:spChg chg="mod">
          <ac:chgData name="doc. RNDr. Ľubomír Šnajder PhD." userId="78b91d0d-1adb-4e95-969e-4880d6320f33" providerId="ADAL" clId="{755DE0E4-044C-4402-ADA9-E2683C69C14A}" dt="2023-05-24T05:10:27.012" v="13" actId="20577"/>
          <ac:spMkLst>
            <pc:docMk/>
            <pc:sldMk cId="1684727478" sldId="276"/>
            <ac:spMk id="2" creationId="{00000000-0000-0000-0000-000000000000}"/>
          </ac:spMkLst>
        </pc:spChg>
      </pc:sldChg>
      <pc:sldChg chg="del">
        <pc:chgData name="doc. RNDr. Ľubomír Šnajder PhD." userId="78b91d0d-1adb-4e95-969e-4880d6320f33" providerId="ADAL" clId="{755DE0E4-044C-4402-ADA9-E2683C69C14A}" dt="2023-05-24T05:03:09.310" v="2" actId="47"/>
        <pc:sldMkLst>
          <pc:docMk/>
          <pc:sldMk cId="1641155672" sldId="278"/>
        </pc:sldMkLst>
      </pc:sldChg>
      <pc:sldChg chg="modSp del mod ord">
        <pc:chgData name="doc. RNDr. Ľubomír Šnajder PhD." userId="78b91d0d-1adb-4e95-969e-4880d6320f33" providerId="ADAL" clId="{755DE0E4-044C-4402-ADA9-E2683C69C14A}" dt="2023-05-24T05:20:14.819" v="27" actId="47"/>
        <pc:sldMkLst>
          <pc:docMk/>
          <pc:sldMk cId="412402602" sldId="280"/>
        </pc:sldMkLst>
        <pc:spChg chg="mod">
          <ac:chgData name="doc. RNDr. Ľubomír Šnajder PhD." userId="78b91d0d-1adb-4e95-969e-4880d6320f33" providerId="ADAL" clId="{755DE0E4-044C-4402-ADA9-E2683C69C14A}" dt="2023-05-24T05:16:45.096" v="17"/>
          <ac:spMkLst>
            <pc:docMk/>
            <pc:sldMk cId="412402602" sldId="280"/>
            <ac:spMk id="2" creationId="{00000000-0000-0000-0000-000000000000}"/>
          </ac:spMkLst>
        </pc:spChg>
        <pc:spChg chg="mod">
          <ac:chgData name="doc. RNDr. Ľubomír Šnajder PhD." userId="78b91d0d-1adb-4e95-969e-4880d6320f33" providerId="ADAL" clId="{755DE0E4-044C-4402-ADA9-E2683C69C14A}" dt="2023-05-24T05:17:00.930" v="20" actId="27636"/>
          <ac:spMkLst>
            <pc:docMk/>
            <pc:sldMk cId="412402602" sldId="280"/>
            <ac:spMk id="3" creationId="{00000000-0000-0000-0000-000000000000}"/>
          </ac:spMkLst>
        </pc:spChg>
      </pc:sldChg>
      <pc:sldChg chg="del">
        <pc:chgData name="doc. RNDr. Ľubomír Šnajder PhD." userId="78b91d0d-1adb-4e95-969e-4880d6320f33" providerId="ADAL" clId="{755DE0E4-044C-4402-ADA9-E2683C69C14A}" dt="2023-05-24T05:03:17.072" v="4" actId="47"/>
        <pc:sldMkLst>
          <pc:docMk/>
          <pc:sldMk cId="3667003885" sldId="282"/>
        </pc:sldMkLst>
      </pc:sldChg>
      <pc:sldChg chg="del">
        <pc:chgData name="doc. RNDr. Ľubomír Šnajder PhD." userId="78b91d0d-1adb-4e95-969e-4880d6320f33" providerId="ADAL" clId="{755DE0E4-044C-4402-ADA9-E2683C69C14A}" dt="2023-05-24T05:03:19.057" v="5" actId="47"/>
        <pc:sldMkLst>
          <pc:docMk/>
          <pc:sldMk cId="4024741398" sldId="284"/>
        </pc:sldMkLst>
      </pc:sldChg>
      <pc:sldChg chg="del">
        <pc:chgData name="doc. RNDr. Ľubomír Šnajder PhD." userId="78b91d0d-1adb-4e95-969e-4880d6320f33" providerId="ADAL" clId="{755DE0E4-044C-4402-ADA9-E2683C69C14A}" dt="2023-05-24T05:03:21.429" v="6" actId="47"/>
        <pc:sldMkLst>
          <pc:docMk/>
          <pc:sldMk cId="1728995721" sldId="286"/>
        </pc:sldMkLst>
      </pc:sldChg>
      <pc:sldChg chg="del">
        <pc:chgData name="doc. RNDr. Ľubomír Šnajder PhD." userId="78b91d0d-1adb-4e95-969e-4880d6320f33" providerId="ADAL" clId="{755DE0E4-044C-4402-ADA9-E2683C69C14A}" dt="2023-05-24T05:04:28.637" v="10" actId="47"/>
        <pc:sldMkLst>
          <pc:docMk/>
          <pc:sldMk cId="2092183390" sldId="287"/>
        </pc:sldMkLst>
      </pc:sldChg>
      <pc:sldChg chg="del">
        <pc:chgData name="doc. RNDr. Ľubomír Šnajder PhD." userId="78b91d0d-1adb-4e95-969e-4880d6320f33" providerId="ADAL" clId="{755DE0E4-044C-4402-ADA9-E2683C69C14A}" dt="2023-05-24T05:10:22.586" v="11" actId="47"/>
        <pc:sldMkLst>
          <pc:docMk/>
          <pc:sldMk cId="3097944071" sldId="300"/>
        </pc:sldMkLst>
      </pc:sldChg>
      <pc:sldChg chg="modSp add del mod">
        <pc:chgData name="doc. RNDr. Ľubomír Šnajder PhD." userId="78b91d0d-1adb-4e95-969e-4880d6320f33" providerId="ADAL" clId="{755DE0E4-044C-4402-ADA9-E2683C69C14A}" dt="2023-05-24T05:17:05.159" v="21" actId="47"/>
        <pc:sldMkLst>
          <pc:docMk/>
          <pc:sldMk cId="883848301" sldId="330"/>
        </pc:sldMkLst>
        <pc:spChg chg="mod">
          <ac:chgData name="doc. RNDr. Ľubomír Šnajder PhD." userId="78b91d0d-1adb-4e95-969e-4880d6320f33" providerId="ADAL" clId="{755DE0E4-044C-4402-ADA9-E2683C69C14A}" dt="2023-05-24T05:16:39.572" v="16" actId="21"/>
          <ac:spMkLst>
            <pc:docMk/>
            <pc:sldMk cId="883848301" sldId="330"/>
            <ac:spMk id="2" creationId="{00000000-0000-0000-0000-000000000000}"/>
          </ac:spMkLst>
        </pc:spChg>
        <pc:spChg chg="mod">
          <ac:chgData name="doc. RNDr. Ľubomír Šnajder PhD." userId="78b91d0d-1adb-4e95-969e-4880d6320f33" providerId="ADAL" clId="{755DE0E4-044C-4402-ADA9-E2683C69C14A}" dt="2023-05-24T05:16:51.183" v="18" actId="21"/>
          <ac:spMkLst>
            <pc:docMk/>
            <pc:sldMk cId="883848301" sldId="330"/>
            <ac:spMk id="3" creationId="{00000000-0000-0000-0000-000000000000}"/>
          </ac:spMkLst>
        </pc:spChg>
      </pc:sldChg>
      <pc:sldChg chg="add">
        <pc:chgData name="doc. RNDr. Ľubomír Šnajder PhD." userId="78b91d0d-1adb-4e95-969e-4880d6320f33" providerId="ADAL" clId="{755DE0E4-044C-4402-ADA9-E2683C69C14A}" dt="2023-05-24T05:16:30.899" v="15" actId="2890"/>
        <pc:sldMkLst>
          <pc:docMk/>
          <pc:sldMk cId="3921522788" sldId="331"/>
        </pc:sldMkLst>
      </pc:sldChg>
      <pc:sldChg chg="addSp delSp modSp add mod">
        <pc:chgData name="doc. RNDr. Ľubomír Šnajder PhD." userId="78b91d0d-1adb-4e95-969e-4880d6320f33" providerId="ADAL" clId="{755DE0E4-044C-4402-ADA9-E2683C69C14A}" dt="2023-05-24T05:21:22.327" v="69" actId="20577"/>
        <pc:sldMkLst>
          <pc:docMk/>
          <pc:sldMk cId="720255801" sldId="332"/>
        </pc:sldMkLst>
        <pc:spChg chg="mod">
          <ac:chgData name="doc. RNDr. Ľubomír Šnajder PhD." userId="78b91d0d-1adb-4e95-969e-4880d6320f33" providerId="ADAL" clId="{755DE0E4-044C-4402-ADA9-E2683C69C14A}" dt="2023-05-24T05:21:22.327" v="69" actId="20577"/>
          <ac:spMkLst>
            <pc:docMk/>
            <pc:sldMk cId="720255801" sldId="332"/>
            <ac:spMk id="2" creationId="{00000000-0000-0000-0000-000000000000}"/>
          </ac:spMkLst>
        </pc:spChg>
        <pc:spChg chg="del mod">
          <ac:chgData name="doc. RNDr. Ľubomír Šnajder PhD." userId="78b91d0d-1adb-4e95-969e-4880d6320f33" providerId="ADAL" clId="{755DE0E4-044C-4402-ADA9-E2683C69C14A}" dt="2023-05-24T05:20:40.837" v="53"/>
          <ac:spMkLst>
            <pc:docMk/>
            <pc:sldMk cId="720255801" sldId="332"/>
            <ac:spMk id="3" creationId="{00000000-0000-0000-0000-000000000000}"/>
          </ac:spMkLst>
        </pc:spChg>
        <pc:picChg chg="add mod">
          <ac:chgData name="doc. RNDr. Ľubomír Šnajder PhD." userId="78b91d0d-1adb-4e95-969e-4880d6320f33" providerId="ADAL" clId="{755DE0E4-044C-4402-ADA9-E2683C69C14A}" dt="2023-05-24T05:20:50.536" v="57" actId="1076"/>
          <ac:picMkLst>
            <pc:docMk/>
            <pc:sldMk cId="720255801" sldId="332"/>
            <ac:picMk id="5" creationId="{559A636F-0AAA-549D-C280-C42ADEE872B7}"/>
          </ac:picMkLst>
        </pc:picChg>
      </pc:sldChg>
      <pc:sldChg chg="add">
        <pc:chgData name="doc. RNDr. Ľubomír Šnajder PhD." userId="78b91d0d-1adb-4e95-969e-4880d6320f33" providerId="ADAL" clId="{755DE0E4-044C-4402-ADA9-E2683C69C14A}" dt="2023-05-24T05:20:00.214" v="23" actId="2890"/>
        <pc:sldMkLst>
          <pc:docMk/>
          <pc:sldMk cId="1331695591" sldId="333"/>
        </pc:sldMkLst>
      </pc:sldChg>
      <pc:sldChg chg="addSp delSp modSp add mod">
        <pc:chgData name="doc. RNDr. Ľubomír Šnajder PhD." userId="78b91d0d-1adb-4e95-969e-4880d6320f33" providerId="ADAL" clId="{755DE0E4-044C-4402-ADA9-E2683C69C14A}" dt="2023-05-24T05:24:27.474" v="86" actId="1076"/>
        <pc:sldMkLst>
          <pc:docMk/>
          <pc:sldMk cId="1975171819" sldId="334"/>
        </pc:sldMkLst>
        <pc:spChg chg="mod">
          <ac:chgData name="doc. RNDr. Ľubomír Šnajder PhD." userId="78b91d0d-1adb-4e95-969e-4880d6320f33" providerId="ADAL" clId="{755DE0E4-044C-4402-ADA9-E2683C69C14A}" dt="2023-05-24T05:23:43.772" v="79" actId="20577"/>
          <ac:spMkLst>
            <pc:docMk/>
            <pc:sldMk cId="1975171819" sldId="334"/>
            <ac:spMk id="2" creationId="{00000000-0000-0000-0000-000000000000}"/>
          </ac:spMkLst>
        </pc:spChg>
        <pc:spChg chg="del">
          <ac:chgData name="doc. RNDr. Ľubomír Šnajder PhD." userId="78b91d0d-1adb-4e95-969e-4880d6320f33" providerId="ADAL" clId="{755DE0E4-044C-4402-ADA9-E2683C69C14A}" dt="2023-05-24T05:24:11.969" v="80"/>
          <ac:spMkLst>
            <pc:docMk/>
            <pc:sldMk cId="1975171819" sldId="334"/>
            <ac:spMk id="3" creationId="{00000000-0000-0000-0000-000000000000}"/>
          </ac:spMkLst>
        </pc:spChg>
        <pc:picChg chg="add mod">
          <ac:chgData name="doc. RNDr. Ľubomír Šnajder PhD." userId="78b91d0d-1adb-4e95-969e-4880d6320f33" providerId="ADAL" clId="{755DE0E4-044C-4402-ADA9-E2683C69C14A}" dt="2023-05-24T05:24:27.474" v="86" actId="1076"/>
          <ac:picMkLst>
            <pc:docMk/>
            <pc:sldMk cId="1975171819" sldId="334"/>
            <ac:picMk id="5" creationId="{A6ACFFB6-48AC-4103-6DFB-E856ACCB7ABC}"/>
          </ac:picMkLst>
        </pc:picChg>
      </pc:sldChg>
      <pc:sldChg chg="addSp modSp add mod">
        <pc:chgData name="doc. RNDr. Ľubomír Šnajder PhD." userId="78b91d0d-1adb-4e95-969e-4880d6320f33" providerId="ADAL" clId="{755DE0E4-044C-4402-ADA9-E2683C69C14A}" dt="2023-05-24T05:27:21.499" v="100" actId="20577"/>
        <pc:sldMkLst>
          <pc:docMk/>
          <pc:sldMk cId="51424492" sldId="335"/>
        </pc:sldMkLst>
        <pc:spChg chg="mod">
          <ac:chgData name="doc. RNDr. Ľubomír Šnajder PhD." userId="78b91d0d-1adb-4e95-969e-4880d6320f33" providerId="ADAL" clId="{755DE0E4-044C-4402-ADA9-E2683C69C14A}" dt="2023-05-24T05:27:21.499" v="100" actId="20577"/>
          <ac:spMkLst>
            <pc:docMk/>
            <pc:sldMk cId="51424492" sldId="335"/>
            <ac:spMk id="2" creationId="{00000000-0000-0000-0000-000000000000}"/>
          </ac:spMkLst>
        </pc:spChg>
        <pc:picChg chg="add mod">
          <ac:chgData name="doc. RNDr. Ľubomír Šnajder PhD." userId="78b91d0d-1adb-4e95-969e-4880d6320f33" providerId="ADAL" clId="{755DE0E4-044C-4402-ADA9-E2683C69C14A}" dt="2023-05-24T05:27:15.683" v="90" actId="1076"/>
          <ac:picMkLst>
            <pc:docMk/>
            <pc:sldMk cId="51424492" sldId="335"/>
            <ac:picMk id="5" creationId="{ABA50267-2425-18E6-CBA3-1F5E9101F2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4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2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056C-FC81-47B7-AC32-852E35E71FDE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cratch.mit.edu/projects/13845210/" TargetMode="External"/><Relationship Id="rId13" Type="http://schemas.openxmlformats.org/officeDocument/2006/relationships/hyperlink" Target="https://scratch.mit.edu/projects/190068786/" TargetMode="External"/><Relationship Id="rId3" Type="http://schemas.openxmlformats.org/officeDocument/2006/relationships/hyperlink" Target="https://scratch.mit.edu/projects/443491178/" TargetMode="External"/><Relationship Id="rId7" Type="http://schemas.openxmlformats.org/officeDocument/2006/relationships/hyperlink" Target="https://scratch.mit.edu/projects/13811131/" TargetMode="External"/><Relationship Id="rId12" Type="http://schemas.openxmlformats.org/officeDocument/2006/relationships/hyperlink" Target="https://scratch.mit.edu/projects/18018918/" TargetMode="External"/><Relationship Id="rId2" Type="http://schemas.openxmlformats.org/officeDocument/2006/relationships/hyperlink" Target="https://scratch.mit.edu/projects/42915775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projects/17209898/" TargetMode="External"/><Relationship Id="rId11" Type="http://schemas.openxmlformats.org/officeDocument/2006/relationships/hyperlink" Target="https://scratch.mit.edu/projects/13872378/" TargetMode="External"/><Relationship Id="rId5" Type="http://schemas.openxmlformats.org/officeDocument/2006/relationships/hyperlink" Target="https://scratch.mit.edu/projects/137780348/" TargetMode="External"/><Relationship Id="rId10" Type="http://schemas.openxmlformats.org/officeDocument/2006/relationships/hyperlink" Target="https://scratch.mit.edu/projects/13870807/" TargetMode="External"/><Relationship Id="rId4" Type="http://schemas.openxmlformats.org/officeDocument/2006/relationships/hyperlink" Target="https://scratch.mit.edu/projects/13874460/" TargetMode="External"/><Relationship Id="rId9" Type="http://schemas.openxmlformats.org/officeDocument/2006/relationships/hyperlink" Target="https://scratch.mit.edu/projects/2669976/" TargetMode="External"/><Relationship Id="rId1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cratch.mit.edu/projects/13834859" TargetMode="External"/><Relationship Id="rId13" Type="http://schemas.openxmlformats.org/officeDocument/2006/relationships/hyperlink" Target="https://scratch.mit.edu/projects/17048661" TargetMode="External"/><Relationship Id="rId18" Type="http://schemas.openxmlformats.org/officeDocument/2006/relationships/hyperlink" Target="https://scratch.mit.edu/projects/501762695" TargetMode="External"/><Relationship Id="rId3" Type="http://schemas.openxmlformats.org/officeDocument/2006/relationships/hyperlink" Target="https://scratch.mit.edu/projects/443491178" TargetMode="External"/><Relationship Id="rId7" Type="http://schemas.openxmlformats.org/officeDocument/2006/relationships/hyperlink" Target="https://scratch.mit.edu/projects/13854802" TargetMode="External"/><Relationship Id="rId12" Type="http://schemas.openxmlformats.org/officeDocument/2006/relationships/hyperlink" Target="https://scratch.mit.edu/projects/18018918" TargetMode="External"/><Relationship Id="rId17" Type="http://schemas.openxmlformats.org/officeDocument/2006/relationships/hyperlink" Target="https://scratch.mit.edu/projects/779073529/" TargetMode="External"/><Relationship Id="rId2" Type="http://schemas.openxmlformats.org/officeDocument/2006/relationships/hyperlink" Target="https://scratch.mit.edu/studios/32869415" TargetMode="External"/><Relationship Id="rId16" Type="http://schemas.openxmlformats.org/officeDocument/2006/relationships/hyperlink" Target="https://scratch.mit.edu/projects/4309467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projects/2669976" TargetMode="External"/><Relationship Id="rId11" Type="http://schemas.openxmlformats.org/officeDocument/2006/relationships/hyperlink" Target="https://scratch.mit.edu/projects/13872378" TargetMode="External"/><Relationship Id="rId5" Type="http://schemas.openxmlformats.org/officeDocument/2006/relationships/hyperlink" Target="https://scratch.mit.edu/projects/592653058" TargetMode="External"/><Relationship Id="rId15" Type="http://schemas.openxmlformats.org/officeDocument/2006/relationships/hyperlink" Target="https://scratch.mit.edu/projects/756129017" TargetMode="External"/><Relationship Id="rId10" Type="http://schemas.openxmlformats.org/officeDocument/2006/relationships/hyperlink" Target="https://scratch.mit.edu/projects/188462578" TargetMode="External"/><Relationship Id="rId4" Type="http://schemas.openxmlformats.org/officeDocument/2006/relationships/hyperlink" Target="https://scratch.mit.edu/projects/623499840" TargetMode="External"/><Relationship Id="rId9" Type="http://schemas.openxmlformats.org/officeDocument/2006/relationships/hyperlink" Target="https://scratch.mit.edu/projects/13847549" TargetMode="External"/><Relationship Id="rId14" Type="http://schemas.openxmlformats.org/officeDocument/2006/relationships/hyperlink" Target="https://scratch.mit.edu/projects/35703083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.ics.upjs.sk/2021/" TargetMode="External"/><Relationship Id="rId3" Type="http://schemas.openxmlformats.org/officeDocument/2006/relationships/hyperlink" Target="https://en.scratch-wiki.info/wiki/Scratch_3.0" TargetMode="External"/><Relationship Id="rId7" Type="http://schemas.openxmlformats.org/officeDocument/2006/relationships/hyperlink" Target="https://humor.ics.upjs.sk/" TargetMode="External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ysleni.cz/ucebnice" TargetMode="External"/><Relationship Id="rId5" Type="http://schemas.openxmlformats.org/officeDocument/2006/relationships/hyperlink" Target="http://scratched.gse.harvard.edu/" TargetMode="External"/><Relationship Id="rId4" Type="http://schemas.openxmlformats.org/officeDocument/2006/relationships/hyperlink" Target="http://www.drscratch.org/" TargetMode="External"/><Relationship Id="rId9" Type="http://schemas.openxmlformats.org/officeDocument/2006/relationships/hyperlink" Target="https://sound.ics.upjs.sk/202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x.org/#extensions" TargetMode="External"/><Relationship Id="rId2" Type="http://schemas.openxmlformats.org/officeDocument/2006/relationships/hyperlink" Target="https://scratch.machinelearningforkid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ctoblox.a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://lms.science.upjs.sk/course/view.php?id%3D3&amp;data=05|01|beata.lopusniakova@kosice.sk|e315869b22634d9f7aa208db0b52b600|3654e73883984ec7970d4f004988265f|0|0|638116222875894882|Unknown|TWFpbGZsb3d8eyJWIjoiMC4wLjAwMDAiLCJQIjoiV2luMzIiLCJBTiI6Ik1haWwiLCJXVCI6Mn0%3D|3000|||&amp;sdata=nRYXn2zVdXrxkTulPHHkVhzQiESwItUSdF0%2Bt/KGBgI%3D&amp;reserved=0" TargetMode="External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hyperlink" Target="https://lms.science.upjs.s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ratch.mit.edu/statistic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500" y="2638424"/>
            <a:ext cx="11087100" cy="2047875"/>
          </a:xfrm>
        </p:spPr>
        <p:txBody>
          <a:bodyPr anchor="ctr">
            <a:normAutofit/>
          </a:bodyPr>
          <a:lstStyle/>
          <a:p>
            <a:r>
              <a:rPr lang="sk-SK" dirty="0"/>
              <a:t>Programovanie edukačných pomôcok v prostredí </a:t>
            </a:r>
            <a:r>
              <a:rPr lang="sk-SK" dirty="0" err="1"/>
              <a:t>Scratch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19901"/>
            <a:ext cx="9144000" cy="13231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Ľubomír Šnajder</a:t>
            </a:r>
          </a:p>
          <a:p>
            <a:r>
              <a:rPr lang="sk-SK" dirty="0"/>
              <a:t>Ústav informatiky PF UPJŠ v Košiciach</a:t>
            </a:r>
          </a:p>
          <a:p>
            <a:r>
              <a:rPr lang="sk-SK" dirty="0">
                <a:hlinkClick r:id="rId2"/>
              </a:rPr>
              <a:t>lubomir.snajder@upjs.sk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07" y="387396"/>
            <a:ext cx="3240000" cy="216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980" y="1422221"/>
            <a:ext cx="1512000" cy="1125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131" y="400323"/>
            <a:ext cx="3310343" cy="216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53" y="383769"/>
            <a:ext cx="1512000" cy="10294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74" y="4680385"/>
            <a:ext cx="1202400" cy="121225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" y="4705447"/>
            <a:ext cx="1202916" cy="12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Scratch</a:t>
            </a:r>
            <a:r>
              <a:rPr lang="sk-SK" sz="4000" dirty="0"/>
              <a:t> – štatistika 2017/03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DATA\Lubo\KUI_Scratch\scratch_statistika_2017_03_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"/>
          <a:stretch/>
        </p:blipFill>
        <p:spPr bwMode="auto">
          <a:xfrm>
            <a:off x="838200" y="1390463"/>
            <a:ext cx="75580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6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Scratch</a:t>
            </a:r>
            <a:r>
              <a:rPr lang="sk-SK" sz="4000" dirty="0"/>
              <a:t> – štatistika 2017/11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"/>
          <a:stretch/>
        </p:blipFill>
        <p:spPr>
          <a:xfrm>
            <a:off x="838200" y="1450100"/>
            <a:ext cx="7560000" cy="5000465"/>
          </a:xfrm>
        </p:spPr>
      </p:pic>
    </p:spTree>
    <p:extLst>
      <p:ext uri="{BB962C8B-B14F-4D97-AF65-F5344CB8AC3E}">
        <p14:creationId xmlns:p14="http://schemas.microsoft.com/office/powerpoint/2010/main" val="186510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Scratch – štatistika 2019/11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037"/>
            <a:ext cx="8132064" cy="53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Scratch – štatistika 2021/12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61664"/>
            <a:ext cx="8927593" cy="52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Scratch – štatistika 2022/11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2869"/>
            <a:ext cx="8660130" cy="52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3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Scratch – štatistika 2023/02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2869"/>
            <a:ext cx="8548365" cy="52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projektov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Grafika</a:t>
            </a:r>
          </a:p>
          <a:p>
            <a:r>
              <a:rPr lang="sk-SK" dirty="0"/>
              <a:t>Animácie</a:t>
            </a:r>
          </a:p>
          <a:p>
            <a:r>
              <a:rPr lang="sk-SK" dirty="0"/>
              <a:t>Hudba</a:t>
            </a:r>
          </a:p>
          <a:p>
            <a:r>
              <a:rPr lang="sk-SK" dirty="0"/>
              <a:t>Príbehy</a:t>
            </a:r>
          </a:p>
          <a:p>
            <a:r>
              <a:rPr lang="sk-SK" dirty="0"/>
              <a:t>Hry</a:t>
            </a:r>
          </a:p>
          <a:p>
            <a:r>
              <a:rPr lang="sk-SK" dirty="0"/>
              <a:t>Simulácie</a:t>
            </a:r>
          </a:p>
          <a:p>
            <a:r>
              <a:rPr lang="sk-SK" dirty="0"/>
              <a:t>Pomôcky</a:t>
            </a:r>
          </a:p>
          <a:p>
            <a:r>
              <a:rPr lang="sk-SK" dirty="0"/>
              <a:t>...</a:t>
            </a:r>
          </a:p>
        </p:txBody>
      </p:sp>
      <p:pic>
        <p:nvPicPr>
          <p:cNvPr id="4" name="Zástupný objekt pre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85" y="1825624"/>
            <a:ext cx="3239029" cy="3223895"/>
          </a:xfrm>
          <a:prstGeom prst="rect">
            <a:avLst/>
          </a:prstGeom>
        </p:spPr>
      </p:pic>
      <p:pic>
        <p:nvPicPr>
          <p:cNvPr id="5" name="Zástupný objekt pre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1825625"/>
            <a:ext cx="5727038" cy="45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1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247" cy="1325563"/>
          </a:xfrm>
        </p:spPr>
        <p:txBody>
          <a:bodyPr/>
          <a:lstStyle/>
          <a:p>
            <a:r>
              <a:rPr lang="sk-SK" dirty="0"/>
              <a:t>Ukážky projektov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Živý interaktívny obraz (</a:t>
            </a:r>
            <a:r>
              <a:rPr lang="sk-SK" dirty="0">
                <a:hlinkClick r:id="rId2"/>
              </a:rPr>
              <a:t>Pozdrav</a:t>
            </a:r>
            <a:r>
              <a:rPr lang="sk-SK" dirty="0"/>
              <a:t>, </a:t>
            </a:r>
            <a:r>
              <a:rPr lang="sk-SK" dirty="0">
                <a:hlinkClick r:id="rId3"/>
              </a:rPr>
              <a:t>Hankine zvieratká</a:t>
            </a:r>
            <a:r>
              <a:rPr lang="sk-SK" dirty="0"/>
              <a:t>)</a:t>
            </a:r>
          </a:p>
          <a:p>
            <a:r>
              <a:rPr lang="sk-SK" dirty="0"/>
              <a:t>Vtip (</a:t>
            </a:r>
            <a:r>
              <a:rPr lang="sk-SK" dirty="0">
                <a:hlinkClick r:id="rId4"/>
              </a:rPr>
              <a:t>O </a:t>
            </a:r>
            <a:r>
              <a:rPr lang="sk-SK" dirty="0" err="1">
                <a:hlinkClick r:id="rId4"/>
              </a:rPr>
              <a:t>enteritíde</a:t>
            </a:r>
            <a:r>
              <a:rPr lang="sk-SK" dirty="0"/>
              <a:t>)</a:t>
            </a:r>
          </a:p>
          <a:p>
            <a:r>
              <a:rPr lang="sk-SK" dirty="0"/>
              <a:t>Multimediálna pohľadnica (</a:t>
            </a:r>
            <a:r>
              <a:rPr lang="sk-SK" dirty="0">
                <a:hlinkClick r:id="rId5"/>
              </a:rPr>
              <a:t>Vianočný pozdrav</a:t>
            </a:r>
            <a:r>
              <a:rPr lang="sk-SK" dirty="0"/>
              <a:t>)</a:t>
            </a:r>
          </a:p>
          <a:p>
            <a:r>
              <a:rPr lang="sk-SK" dirty="0"/>
              <a:t>Kresba (</a:t>
            </a:r>
            <a:r>
              <a:rPr lang="sk-SK" dirty="0">
                <a:hlinkClick r:id="rId6"/>
              </a:rPr>
              <a:t>Kvet</a:t>
            </a:r>
            <a:r>
              <a:rPr lang="sk-SK" dirty="0"/>
              <a:t>, </a:t>
            </a:r>
            <a:r>
              <a:rPr lang="sk-SK" dirty="0">
                <a:hlinkClick r:id="rId7"/>
              </a:rPr>
              <a:t>Stromček</a:t>
            </a:r>
            <a:r>
              <a:rPr lang="sk-SK" dirty="0"/>
              <a:t>)</a:t>
            </a:r>
          </a:p>
          <a:p>
            <a:r>
              <a:rPr lang="sk-SK" dirty="0"/>
              <a:t>Skladba  (</a:t>
            </a:r>
            <a:r>
              <a:rPr lang="sk-SK" dirty="0">
                <a:hlinkClick r:id="rId8"/>
              </a:rPr>
              <a:t>Moja </a:t>
            </a:r>
            <a:r>
              <a:rPr lang="sk-SK" dirty="0" err="1">
                <a:hlinkClick r:id="rId8"/>
              </a:rPr>
              <a:t>tokáta</a:t>
            </a:r>
            <a:r>
              <a:rPr lang="sk-SK" dirty="0"/>
              <a:t>, </a:t>
            </a:r>
            <a:r>
              <a:rPr lang="sk-SK" dirty="0" err="1">
                <a:hlinkClick r:id="rId9"/>
              </a:rPr>
              <a:t>Karaoke</a:t>
            </a:r>
            <a:r>
              <a:rPr lang="sk-SK" dirty="0"/>
              <a:t>)</a:t>
            </a:r>
          </a:p>
          <a:p>
            <a:r>
              <a:rPr lang="sk-SK" dirty="0"/>
              <a:t>Hra (</a:t>
            </a:r>
            <a:r>
              <a:rPr lang="sk-SK" dirty="0">
                <a:hlinkClick r:id="rId10"/>
              </a:rPr>
              <a:t>Nájdi kocúra</a:t>
            </a:r>
            <a:r>
              <a:rPr lang="sk-SK" dirty="0"/>
              <a:t>, </a:t>
            </a:r>
            <a:r>
              <a:rPr lang="sk-SK" dirty="0">
                <a:hlinkClick r:id="rId11"/>
              </a:rPr>
              <a:t>Uhádnem číslo</a:t>
            </a:r>
            <a:r>
              <a:rPr lang="sk-SK" dirty="0"/>
              <a:t>, </a:t>
            </a:r>
            <a:r>
              <a:rPr lang="sk-SK" dirty="0">
                <a:hlinkClick r:id="rId12"/>
              </a:rPr>
              <a:t>Uhádnem kartu</a:t>
            </a:r>
            <a:r>
              <a:rPr lang="sk-SK" dirty="0"/>
              <a:t>) </a:t>
            </a:r>
          </a:p>
          <a:p>
            <a:r>
              <a:rPr lang="sk-SK" dirty="0"/>
              <a:t>Edukačné pomôcky (</a:t>
            </a:r>
            <a:r>
              <a:rPr lang="sk-SK" dirty="0">
                <a:hlinkClick r:id="rId13"/>
              </a:rPr>
              <a:t>Periférie počítača – didaktický test</a:t>
            </a:r>
            <a:r>
              <a:rPr lang="sk-SK" dirty="0"/>
              <a:t>)</a:t>
            </a:r>
          </a:p>
        </p:txBody>
      </p:sp>
      <p:pic>
        <p:nvPicPr>
          <p:cNvPr id="4" name="Picture 3" descr="C:\Documents and Settings\Snajder\Plocha\lisiak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94533" y="2520569"/>
            <a:ext cx="2102636" cy="2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4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247" cy="1325563"/>
          </a:xfrm>
        </p:spPr>
        <p:txBody>
          <a:bodyPr/>
          <a:lstStyle/>
          <a:p>
            <a:r>
              <a:rPr lang="sk-SK" dirty="0"/>
              <a:t>Ukážky projektov – edukačné pomôcky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86082" cy="4351338"/>
          </a:xfrm>
        </p:spPr>
        <p:txBody>
          <a:bodyPr/>
          <a:lstStyle/>
          <a:p>
            <a:r>
              <a:rPr lang="sk-SK" dirty="0"/>
              <a:t>Štúdio </a:t>
            </a:r>
            <a:r>
              <a:rPr lang="sk-SK" dirty="0">
                <a:hlinkClick r:id="rId2"/>
              </a:rPr>
              <a:t>Edukačné pomôcky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Hankine zvieratká</a:t>
            </a:r>
          </a:p>
          <a:p>
            <a:r>
              <a:rPr lang="sk-SK" dirty="0">
                <a:hlinkClick r:id="rId4"/>
              </a:rPr>
              <a:t>Hankina hovoriaca klávesnica</a:t>
            </a:r>
            <a:endParaRPr lang="sk-SK" dirty="0"/>
          </a:p>
          <a:p>
            <a:r>
              <a:rPr lang="it-IT" dirty="0">
                <a:hlinkClick r:id="rId5"/>
              </a:rPr>
              <a:t>Hankine slová - rodina a priatelia</a:t>
            </a:r>
            <a:endParaRPr lang="sk-SK" dirty="0"/>
          </a:p>
          <a:p>
            <a:r>
              <a:rPr lang="sk-SK" dirty="0">
                <a:hlinkClick r:id="rId6"/>
              </a:rPr>
              <a:t>Jedna druhej riekla</a:t>
            </a:r>
            <a:endParaRPr lang="sk-SK" dirty="0"/>
          </a:p>
          <a:p>
            <a:r>
              <a:rPr lang="sk-SK" dirty="0" err="1">
                <a:hlinkClick r:id="rId7"/>
              </a:rPr>
              <a:t>Webcam</a:t>
            </a:r>
            <a:r>
              <a:rPr lang="sk-SK" dirty="0">
                <a:hlinkClick r:id="rId7"/>
              </a:rPr>
              <a:t> piano</a:t>
            </a:r>
            <a:endParaRPr lang="sk-SK" dirty="0"/>
          </a:p>
          <a:p>
            <a:r>
              <a:rPr lang="sk-SK" dirty="0">
                <a:hlinkClick r:id="rId8"/>
              </a:rPr>
              <a:t>Hlasový rozsah</a:t>
            </a:r>
            <a:endParaRPr lang="sk-SK" dirty="0"/>
          </a:p>
          <a:p>
            <a:r>
              <a:rPr lang="sk-SK" dirty="0">
                <a:hlinkClick r:id="rId9"/>
              </a:rPr>
              <a:t>Spevácka rozcvička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Zástupný objekt pre obsah 2"/>
          <p:cNvSpPr txBox="1">
            <a:spLocks/>
          </p:cNvSpPr>
          <p:nvPr/>
        </p:nvSpPr>
        <p:spPr>
          <a:xfrm>
            <a:off x="6414247" y="1825625"/>
            <a:ext cx="5186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hlinkClick r:id="rId10"/>
              </a:rPr>
              <a:t>Hádaj číslo </a:t>
            </a:r>
            <a:r>
              <a:rPr lang="en-GB" dirty="0">
                <a:hlinkClick r:id="rId10"/>
              </a:rPr>
              <a:t>{1..1024}</a:t>
            </a:r>
            <a:endParaRPr lang="en-GB" dirty="0"/>
          </a:p>
          <a:p>
            <a:r>
              <a:rPr lang="sk-SK" dirty="0">
                <a:hlinkClick r:id="rId11"/>
              </a:rPr>
              <a:t>Hádaj číslo na kartičkách</a:t>
            </a:r>
            <a:endParaRPr lang="sk-SK" dirty="0"/>
          </a:p>
          <a:p>
            <a:r>
              <a:rPr lang="sk-SK" dirty="0">
                <a:hlinkClick r:id="rId12"/>
              </a:rPr>
              <a:t>Hádaj sedmovú kartu</a:t>
            </a:r>
            <a:endParaRPr lang="sk-SK" dirty="0"/>
          </a:p>
          <a:p>
            <a:r>
              <a:rPr lang="sk-SK" dirty="0">
                <a:hlinkClick r:id="rId13"/>
              </a:rPr>
              <a:t>Odhaľuj čierne skrinky</a:t>
            </a:r>
            <a:endParaRPr lang="sk-SK" dirty="0"/>
          </a:p>
          <a:p>
            <a:r>
              <a:rPr lang="sk-SK" dirty="0">
                <a:hlinkClick r:id="rId14"/>
              </a:rPr>
              <a:t>Farby v </a:t>
            </a:r>
            <a:r>
              <a:rPr lang="sk-SK" dirty="0" err="1">
                <a:hlinkClick r:id="rId14"/>
              </a:rPr>
              <a:t>Scratchi</a:t>
            </a:r>
            <a:endParaRPr lang="sk-SK" dirty="0"/>
          </a:p>
          <a:p>
            <a:r>
              <a:rPr lang="sk-SK" dirty="0">
                <a:hlinkClick r:id="rId15"/>
              </a:rPr>
              <a:t>Korytnačia a karteziánska grafika</a:t>
            </a:r>
            <a:endParaRPr lang="sk-SK" dirty="0"/>
          </a:p>
          <a:p>
            <a:r>
              <a:rPr lang="sk-SK" dirty="0">
                <a:hlinkClick r:id="rId16"/>
              </a:rPr>
              <a:t>Periférie počítača</a:t>
            </a:r>
            <a:endParaRPr lang="sk-SK" dirty="0"/>
          </a:p>
          <a:p>
            <a:r>
              <a:rPr lang="sk-SK" dirty="0" err="1">
                <a:hlinkClick r:id="rId17"/>
              </a:rPr>
              <a:t>Kyber</a:t>
            </a:r>
            <a:r>
              <a:rPr lang="sk-SK" dirty="0">
                <a:hlinkClick r:id="rId17"/>
              </a:rPr>
              <a:t> rozprávka</a:t>
            </a:r>
            <a:endParaRPr lang="sk-SK" dirty="0"/>
          </a:p>
          <a:p>
            <a:r>
              <a:rPr lang="sk-SK" dirty="0">
                <a:hlinkClick r:id="rId18"/>
              </a:rPr>
              <a:t>Fyzická rozcvička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248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Scratch – informačné zdroje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887409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Scratch (</a:t>
            </a:r>
            <a:r>
              <a:rPr lang="sk-SK" dirty="0">
                <a:hlinkClick r:id="rId2"/>
              </a:rPr>
              <a:t>https://scratch.mit.edu/</a:t>
            </a:r>
            <a:r>
              <a:rPr lang="sk-SK" dirty="0"/>
              <a:t>) – vývojové </a:t>
            </a:r>
            <a:r>
              <a:rPr lang="sk-SK" dirty="0" err="1"/>
              <a:t>cloudové</a:t>
            </a:r>
            <a:r>
              <a:rPr lang="sk-SK" dirty="0"/>
              <a:t> prostredie</a:t>
            </a:r>
          </a:p>
          <a:p>
            <a:r>
              <a:rPr lang="sk-SK" dirty="0"/>
              <a:t>Scratch 3.0 (</a:t>
            </a:r>
            <a:r>
              <a:rPr lang="sk-SK" dirty="0">
                <a:hlinkClick r:id="rId3"/>
              </a:rPr>
              <a:t>https://en.scratch-wiki.info/wiki/Scratch_3.0</a:t>
            </a:r>
            <a:r>
              <a:rPr lang="sk-SK" dirty="0"/>
              <a:t>) – špecifikácia jazyka</a:t>
            </a:r>
          </a:p>
          <a:p>
            <a:r>
              <a:rPr lang="sk-SK" dirty="0" err="1"/>
              <a:t>DrScratch</a:t>
            </a:r>
            <a:r>
              <a:rPr lang="sk-SK" dirty="0"/>
              <a:t> (</a:t>
            </a:r>
            <a:r>
              <a:rPr lang="sk-SK" dirty="0">
                <a:hlinkClick r:id="rId4"/>
              </a:rPr>
              <a:t>http://www.drscratch.org/</a:t>
            </a:r>
            <a:r>
              <a:rPr lang="sk-SK" dirty="0"/>
              <a:t>) – hodnotenie náročnosti projektov</a:t>
            </a:r>
          </a:p>
          <a:p>
            <a:r>
              <a:rPr lang="sk-SK" dirty="0" err="1"/>
              <a:t>ScratchED</a:t>
            </a:r>
            <a:r>
              <a:rPr lang="sk-SK" dirty="0"/>
              <a:t> (</a:t>
            </a:r>
            <a:r>
              <a:rPr lang="sk-SK" dirty="0">
                <a:hlinkClick r:id="rId5"/>
              </a:rPr>
              <a:t>http://scratched.gse.harvard.edu/</a:t>
            </a:r>
            <a:r>
              <a:rPr lang="sk-SK" dirty="0"/>
              <a:t>) – námety na výučbu</a:t>
            </a:r>
          </a:p>
          <a:p>
            <a:r>
              <a:rPr lang="sk-SK" dirty="0"/>
              <a:t>Projekt PRIM (</a:t>
            </a:r>
            <a:r>
              <a:rPr lang="sk-SK" dirty="0">
                <a:hlinkClick r:id="rId6"/>
              </a:rPr>
              <a:t>https://imysleni.cz/ucebnice</a:t>
            </a:r>
            <a:r>
              <a:rPr lang="sk-SK" dirty="0"/>
              <a:t>) – učebnice a vzdelávacie materiály</a:t>
            </a:r>
          </a:p>
          <a:p>
            <a:r>
              <a:rPr lang="sk-SK" dirty="0"/>
              <a:t>Inovatívne metodiky pre vyuč. programovania v </a:t>
            </a:r>
            <a:r>
              <a:rPr lang="sk-SK" dirty="0" err="1"/>
              <a:t>Scratchi</a:t>
            </a:r>
            <a:r>
              <a:rPr lang="sk-SK" dirty="0"/>
              <a:t> pre ZŠ (</a:t>
            </a:r>
            <a:r>
              <a:rPr lang="sk-SK" dirty="0" err="1"/>
              <a:t>Tomcsányiová</a:t>
            </a:r>
            <a:r>
              <a:rPr lang="sk-SK" dirty="0"/>
              <a:t> a kol.)</a:t>
            </a:r>
          </a:p>
          <a:p>
            <a:r>
              <a:rPr lang="nl-NL" dirty="0"/>
              <a:t>#CodeWeek 2020 – Programujeme vedecký humor (12.</a:t>
            </a:r>
            <a:r>
              <a:rPr lang="sk-SK" dirty="0"/>
              <a:t> </a:t>
            </a:r>
            <a:r>
              <a:rPr lang="nl-NL" dirty="0"/>
              <a:t>-</a:t>
            </a:r>
            <a:r>
              <a:rPr lang="sk-SK" dirty="0"/>
              <a:t> </a:t>
            </a:r>
            <a:r>
              <a:rPr lang="nl-NL" dirty="0"/>
              <a:t>25.</a:t>
            </a:r>
            <a:r>
              <a:rPr lang="sk-SK" dirty="0"/>
              <a:t> </a:t>
            </a:r>
            <a:r>
              <a:rPr lang="nl-NL" dirty="0"/>
              <a:t>10.</a:t>
            </a:r>
            <a:r>
              <a:rPr lang="sk-SK" dirty="0"/>
              <a:t> </a:t>
            </a:r>
            <a:r>
              <a:rPr lang="nl-NL" dirty="0"/>
              <a:t>2020)</a:t>
            </a:r>
            <a:r>
              <a:rPr lang="sk-SK" dirty="0"/>
              <a:t> (</a:t>
            </a:r>
            <a:r>
              <a:rPr lang="sk-SK" dirty="0">
                <a:hlinkClick r:id="rId7"/>
              </a:rPr>
              <a:t>https://humor.ics.upjs.sk/</a:t>
            </a:r>
            <a:r>
              <a:rPr lang="sk-SK" dirty="0"/>
              <a:t>)</a:t>
            </a:r>
          </a:p>
          <a:p>
            <a:r>
              <a:rPr lang="sk-SK" dirty="0"/>
              <a:t>#</a:t>
            </a:r>
            <a:r>
              <a:rPr lang="sk-SK" dirty="0" err="1"/>
              <a:t>CodeWeek</a:t>
            </a:r>
            <a:r>
              <a:rPr lang="sk-SK" dirty="0"/>
              <a:t> 2021 – Programujeme hudbu a zvuky (11. - 24. 10. 2021)</a:t>
            </a:r>
            <a:br>
              <a:rPr lang="sk-SK" dirty="0"/>
            </a:br>
            <a:r>
              <a:rPr lang="sk-SK" dirty="0"/>
              <a:t>(</a:t>
            </a:r>
            <a:r>
              <a:rPr lang="sk-SK" dirty="0">
                <a:hlinkClick r:id="rId8"/>
              </a:rPr>
              <a:t>https://sound.ics.upjs.sk/2021/</a:t>
            </a:r>
            <a:r>
              <a:rPr lang="sk-SK" dirty="0"/>
              <a:t>) </a:t>
            </a:r>
          </a:p>
          <a:p>
            <a:r>
              <a:rPr lang="en-US" dirty="0"/>
              <a:t>#</a:t>
            </a:r>
            <a:r>
              <a:rPr lang="en-US" dirty="0" err="1"/>
              <a:t>CodeWeek</a:t>
            </a:r>
            <a:r>
              <a:rPr lang="en-US" dirty="0"/>
              <a:t> 2022 – </a:t>
            </a:r>
            <a:r>
              <a:rPr lang="en-US" dirty="0" err="1"/>
              <a:t>Spievajme</a:t>
            </a:r>
            <a:r>
              <a:rPr lang="en-US" dirty="0"/>
              <a:t> so </a:t>
            </a:r>
            <a:r>
              <a:rPr lang="en-US" dirty="0" err="1"/>
              <a:t>Scratchom</a:t>
            </a:r>
            <a:r>
              <a:rPr lang="en-US" dirty="0"/>
              <a:t> (11. - 23. 10. 2022)</a:t>
            </a:r>
            <a:br>
              <a:rPr lang="sk-SK" dirty="0"/>
            </a:br>
            <a:r>
              <a:rPr lang="sk-SK" dirty="0"/>
              <a:t>(</a:t>
            </a:r>
            <a:r>
              <a:rPr lang="sk-SK" dirty="0">
                <a:hlinkClick r:id="rId9"/>
              </a:rPr>
              <a:t>https://sound.ics.upjs.sk/2022/</a:t>
            </a:r>
            <a:r>
              <a:rPr lang="sk-SK" dirty="0"/>
              <a:t>) </a:t>
            </a:r>
          </a:p>
          <a:p>
            <a:r>
              <a:rPr lang="nl-NL" dirty="0"/>
              <a:t>#CodeWeek 2023 - Edukačné hry (7. - 22. 10. 2023)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500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Kľúčové kompetencie občanov EÚ (2004)</a:t>
            </a:r>
          </a:p>
        </p:txBody>
      </p:sp>
      <p:pic>
        <p:nvPicPr>
          <p:cNvPr id="5" name="Zástupný objekt pre obsah 4" descr="Obrázok, na ktorom je text, kruh, diagram, písmo&#10;&#10;Automaticky generovaný popis">
            <a:extLst>
              <a:ext uri="{FF2B5EF4-FFF2-40B4-BE49-F238E27FC236}">
                <a16:creationId xmlns:a16="http://schemas.microsoft.com/office/drawing/2014/main" id="{559A636F-0AAA-549D-C280-C42ADEE87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53" y="1584326"/>
            <a:ext cx="4651293" cy="4667250"/>
          </a:xfrm>
        </p:spPr>
      </p:pic>
    </p:spTree>
    <p:extLst>
      <p:ext uri="{BB962C8B-B14F-4D97-AF65-F5344CB8AC3E}">
        <p14:creationId xmlns:p14="http://schemas.microsoft.com/office/powerpoint/2010/main" val="72025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Diskusia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20864"/>
          </a:xfrm>
        </p:spPr>
        <p:txBody>
          <a:bodyPr>
            <a:normAutofit/>
          </a:bodyPr>
          <a:lstStyle/>
          <a:p>
            <a:r>
              <a:rPr lang="sk-SK" dirty="0"/>
              <a:t>programovanie ako súčasť informatiky</a:t>
            </a:r>
          </a:p>
          <a:p>
            <a:r>
              <a:rPr lang="sk-SK" dirty="0"/>
              <a:t>programovanie samo pre seba</a:t>
            </a:r>
          </a:p>
          <a:p>
            <a:r>
              <a:rPr lang="sk-SK" dirty="0"/>
              <a:t>programovanie pre iné predmety, hobby, život ...</a:t>
            </a:r>
          </a:p>
          <a:p>
            <a:r>
              <a:rPr lang="sk-SK" dirty="0"/>
              <a:t>učiteľ ako tvorca edukačných pomôcok</a:t>
            </a:r>
          </a:p>
          <a:p>
            <a:r>
              <a:rPr lang="sk-SK" dirty="0"/>
              <a:t>žiak ako používateľ edukačných pomôcok</a:t>
            </a:r>
          </a:p>
          <a:p>
            <a:r>
              <a:rPr lang="sk-SK" dirty="0"/>
              <a:t>žiak ako tvorca edukačných pomôcok</a:t>
            </a:r>
          </a:p>
          <a:p>
            <a:r>
              <a:rPr lang="sk-SK" dirty="0"/>
              <a:t>učiteľ ako používateľ edukačných pomôcok (vytvorených žiakmi)</a:t>
            </a:r>
          </a:p>
          <a:p>
            <a:r>
              <a:rPr lang="sk-SK" dirty="0"/>
              <a:t>využívanie senzorov a AI (</a:t>
            </a:r>
            <a:r>
              <a:rPr lang="sk-SK" dirty="0">
                <a:hlinkClick r:id="rId2"/>
              </a:rPr>
              <a:t>https://scratch.machinelearningforkids.co.uk/</a:t>
            </a:r>
            <a:r>
              <a:rPr lang="sk-SK" dirty="0"/>
              <a:t>, </a:t>
            </a:r>
            <a:r>
              <a:rPr lang="sk-SK" dirty="0">
                <a:hlinkClick r:id="rId3"/>
              </a:rPr>
              <a:t>https://scratchx.org/#extensions</a:t>
            </a:r>
            <a:r>
              <a:rPr lang="sk-SK" dirty="0"/>
              <a:t>, </a:t>
            </a:r>
            <a:r>
              <a:rPr lang="sk-SK" dirty="0">
                <a:hlinkClick r:id="rId4"/>
              </a:rPr>
              <a:t>https://pictoblox.ai/</a:t>
            </a:r>
            <a:r>
              <a:rPr lang="sk-SK" dirty="0"/>
              <a:t>) 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472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70920" cy="47478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Univerzita </a:t>
            </a:r>
            <a:r>
              <a:rPr lang="en-US" dirty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/>
              <a:t>Šafárik</a:t>
            </a:r>
            <a:r>
              <a:rPr lang="sk-SK" dirty="0"/>
              <a:t>a v </a:t>
            </a:r>
            <a:r>
              <a:rPr lang="en-US" dirty="0" err="1"/>
              <a:t>Košic</a:t>
            </a:r>
            <a:r>
              <a:rPr lang="sk-SK" dirty="0" err="1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Prírodovedecká fakulta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Ústav informatiky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/>
              <a:t>Košice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nn-NO" dirty="0"/>
              <a:t>Klub učiteľov informatiky </a:t>
            </a:r>
            <a:r>
              <a:rPr lang="nn-NO" dirty="0">
                <a:hlinkClick r:id="rId3"/>
              </a:rPr>
              <a:t>https://lms.science.upjs.sk/course/view.php?id=3</a:t>
            </a:r>
            <a:r>
              <a:rPr lang="nn-NO" dirty="0"/>
              <a:t> </a:t>
            </a:r>
            <a:r>
              <a:rPr lang="sk-SK" dirty="0"/>
              <a:t>(registrácia na server </a:t>
            </a:r>
            <a:r>
              <a:rPr lang="sk-SK" dirty="0">
                <a:hlinkClick r:id="rId4"/>
              </a:rPr>
              <a:t>https://lms.science.upjs.sk</a:t>
            </a:r>
            <a:r>
              <a:rPr lang="sk-SK" dirty="0"/>
              <a:t> a kľúč do kurzu KUI: Kui.2021)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163" y="1825624"/>
            <a:ext cx="3119717" cy="31197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3830282"/>
            <a:ext cx="933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DigComp</a:t>
            </a:r>
            <a:endParaRPr lang="sk-SK" dirty="0"/>
          </a:p>
        </p:txBody>
      </p:sp>
      <p:pic>
        <p:nvPicPr>
          <p:cNvPr id="5" name="Zástupný objekt pre obsah 4" descr="Obrázok, na ktorom je text, snímka obrazovky, písmo, dizajn&#10;&#10;Automaticky generovaný popis">
            <a:extLst>
              <a:ext uri="{FF2B5EF4-FFF2-40B4-BE49-F238E27FC236}">
                <a16:creationId xmlns:a16="http://schemas.microsoft.com/office/drawing/2014/main" id="{A6ACFFB6-48AC-4103-6DFB-E856ACCB7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10" y="1690688"/>
            <a:ext cx="6017779" cy="4802187"/>
          </a:xfrm>
        </p:spPr>
      </p:pic>
    </p:spTree>
    <p:extLst>
      <p:ext uri="{BB962C8B-B14F-4D97-AF65-F5344CB8AC3E}">
        <p14:creationId xmlns:p14="http://schemas.microsoft.com/office/powerpoint/2010/main" val="197517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DigCompEdu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BA50267-2425-18E6-CBA3-1F5E9101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09354"/>
            <a:ext cx="10915650" cy="518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Súčasná výučba programovania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rôzne zariadenia – roboty, mobilné zariadenia, </a:t>
            </a:r>
            <a:r>
              <a:rPr lang="sk-SK" sz="2800" dirty="0" err="1"/>
              <a:t>minidrony</a:t>
            </a:r>
            <a:r>
              <a:rPr lang="sk-SK" sz="2800" dirty="0"/>
              <a:t>, mikroprocesorové dosky ...</a:t>
            </a:r>
          </a:p>
          <a:p>
            <a:r>
              <a:rPr lang="sk-SK" sz="2800" dirty="0"/>
              <a:t>jazyky – blokové (</a:t>
            </a:r>
            <a:r>
              <a:rPr lang="sk-SK" sz="2800" dirty="0" err="1"/>
              <a:t>Scratch</a:t>
            </a:r>
            <a:r>
              <a:rPr lang="sk-SK" sz="2800" dirty="0"/>
              <a:t>, </a:t>
            </a:r>
            <a:r>
              <a:rPr lang="sk-SK" sz="2800" dirty="0" err="1"/>
              <a:t>App</a:t>
            </a:r>
            <a:r>
              <a:rPr lang="sk-SK" sz="2800" dirty="0"/>
              <a:t> </a:t>
            </a:r>
            <a:r>
              <a:rPr lang="sk-SK" sz="2800" dirty="0" err="1"/>
              <a:t>Inventor</a:t>
            </a:r>
            <a:r>
              <a:rPr lang="sk-SK" sz="2800" dirty="0"/>
              <a:t>), textové (Python ...)</a:t>
            </a:r>
          </a:p>
          <a:p>
            <a:r>
              <a:rPr lang="sk-SK" sz="2800" dirty="0"/>
              <a:t>široká škála vstupov (senzorov), sieťová komunikácia, AI, AR </a:t>
            </a:r>
          </a:p>
          <a:p>
            <a:r>
              <a:rPr lang="sk-SK" sz="2800" dirty="0"/>
              <a:t>nácvik jazykových prostriedkov </a:t>
            </a:r>
            <a:r>
              <a:rPr lang="en-US" sz="2800" dirty="0"/>
              <a:t>-&gt; </a:t>
            </a:r>
            <a:r>
              <a:rPr lang="sk-SK" sz="2800" dirty="0"/>
              <a:t>riešenie problémov</a:t>
            </a:r>
            <a:r>
              <a:rPr lang="en-US" sz="2800" dirty="0"/>
              <a:t>, </a:t>
            </a:r>
            <a:r>
              <a:rPr lang="en-US" sz="2800" dirty="0" err="1"/>
              <a:t>kreativita</a:t>
            </a:r>
            <a:endParaRPr lang="sk-SK" sz="2800" dirty="0"/>
          </a:p>
          <a:p>
            <a:r>
              <a:rPr lang="sk-SK" sz="2800" dirty="0" err="1"/>
              <a:t>cloud</a:t>
            </a:r>
            <a:r>
              <a:rPr lang="sk-SK" sz="2800" dirty="0"/>
              <a:t> – virtuálne triedy, samoštúdium, komentovanie, </a:t>
            </a:r>
            <a:r>
              <a:rPr lang="sk-SK" sz="2800" dirty="0" err="1"/>
              <a:t>remix</a:t>
            </a:r>
            <a:endParaRPr lang="sk-SK" sz="2800" dirty="0"/>
          </a:p>
          <a:p>
            <a:r>
              <a:rPr lang="sk-SK" sz="2800" dirty="0"/>
              <a:t>nové prístupy výučby – BOV, PBL, PV</a:t>
            </a:r>
            <a:r>
              <a:rPr lang="en-US" sz="2800" dirty="0"/>
              <a:t>, FC</a:t>
            </a:r>
            <a:r>
              <a:rPr lang="sk-SK" sz="2800" dirty="0"/>
              <a:t> ... </a:t>
            </a:r>
          </a:p>
          <a:p>
            <a:r>
              <a:rPr lang="sk-SK" sz="2800" dirty="0"/>
              <a:t>väčšia prepojenosť na rôzne predmety, na prax</a:t>
            </a:r>
          </a:p>
        </p:txBody>
      </p:sp>
    </p:spTree>
    <p:extLst>
      <p:ext uri="{BB962C8B-B14F-4D97-AF65-F5344CB8AC3E}">
        <p14:creationId xmlns:p14="http://schemas.microsoft.com/office/powerpoint/2010/main" val="133169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Konštruktivistické edukačné prostredia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Vlastnosti</a:t>
            </a:r>
          </a:p>
          <a:p>
            <a:pPr lvl="1"/>
            <a:r>
              <a:rPr lang="sk-SK" dirty="0"/>
              <a:t>Nízky prah</a:t>
            </a:r>
          </a:p>
          <a:p>
            <a:pPr lvl="1"/>
            <a:r>
              <a:rPr lang="sk-SK" dirty="0"/>
              <a:t>Vysoký strop</a:t>
            </a:r>
          </a:p>
          <a:p>
            <a:pPr lvl="1"/>
            <a:r>
              <a:rPr lang="sk-SK" dirty="0"/>
              <a:t>Široké steny</a:t>
            </a:r>
          </a:p>
          <a:p>
            <a:r>
              <a:rPr lang="sk-SK" dirty="0"/>
              <a:t>Užitočnosť pre autora či pre jeho blízku k komunitu (</a:t>
            </a:r>
            <a:r>
              <a:rPr lang="sk-SK" dirty="0" err="1"/>
              <a:t>learning</a:t>
            </a:r>
            <a:r>
              <a:rPr lang="sk-SK" dirty="0"/>
              <a:t> by </a:t>
            </a:r>
            <a:r>
              <a:rPr lang="sk-SK" dirty="0" err="1"/>
              <a:t>making</a:t>
            </a:r>
            <a:r>
              <a:rPr lang="sk-SK" dirty="0"/>
              <a:t>)</a:t>
            </a:r>
          </a:p>
          <a:p>
            <a:r>
              <a:rPr lang="sk-SK" dirty="0"/>
              <a:t>Atraktivita – zaujímavé typy projektov, vstupy a výstupy, knižnica s pútavými obrázkami a zvukmi</a:t>
            </a:r>
          </a:p>
          <a:p>
            <a:r>
              <a:rPr lang="sk-SK" dirty="0"/>
              <a:t>Príjemná práca – eliminácia </a:t>
            </a:r>
            <a:r>
              <a:rPr lang="sk-SK" dirty="0" err="1"/>
              <a:t>syntakt</a:t>
            </a:r>
            <a:r>
              <a:rPr lang="sk-SK" dirty="0"/>
              <a:t>. chýb, oprava programu aj počas behu</a:t>
            </a:r>
          </a:p>
          <a:p>
            <a:r>
              <a:rPr lang="sk-SK" dirty="0"/>
              <a:t>Sociálny aspekt – študovanie, komentovanie, </a:t>
            </a:r>
            <a:r>
              <a:rPr lang="sk-SK" dirty="0" err="1"/>
              <a:t>remixovanie</a:t>
            </a:r>
            <a:r>
              <a:rPr lang="sk-SK" dirty="0"/>
              <a:t>, publikovanie ... štúdiá, virtuálne triedy</a:t>
            </a:r>
          </a:p>
        </p:txBody>
      </p:sp>
    </p:spTree>
    <p:extLst>
      <p:ext uri="{BB962C8B-B14F-4D97-AF65-F5344CB8AC3E}">
        <p14:creationId xmlns:p14="http://schemas.microsoft.com/office/powerpoint/2010/main" val="392152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dirty="0" err="1"/>
              <a:t>Scratch</a:t>
            </a:r>
            <a:r>
              <a:rPr lang="sk-SK" dirty="0"/>
              <a:t> – špecifiká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88740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Projekt – scéna a postavy (kostýmy, zvuky)</a:t>
            </a:r>
          </a:p>
          <a:p>
            <a:r>
              <a:rPr lang="sk-SK" dirty="0"/>
              <a:t>Udalosťami riadené programovanie (kód roztrúsený v skriptoch postáv)</a:t>
            </a:r>
          </a:p>
          <a:p>
            <a:r>
              <a:rPr lang="sk-SK" dirty="0"/>
              <a:t>Príkazy pre pohyb a vzhľad postáv</a:t>
            </a:r>
            <a:r>
              <a:rPr lang="en-GB" dirty="0"/>
              <a:t>, </a:t>
            </a:r>
            <a:r>
              <a:rPr lang="en-GB" dirty="0" err="1"/>
              <a:t>prehr</a:t>
            </a:r>
            <a:r>
              <a:rPr lang="sk-SK" dirty="0"/>
              <a:t>á</a:t>
            </a:r>
            <a:r>
              <a:rPr lang="en-GB" dirty="0" err="1"/>
              <a:t>vanie</a:t>
            </a:r>
            <a:r>
              <a:rPr lang="en-GB" dirty="0"/>
              <a:t> </a:t>
            </a:r>
            <a:r>
              <a:rPr lang="sk-SK" dirty="0"/>
              <a:t>z</a:t>
            </a:r>
            <a:r>
              <a:rPr lang="en-GB" dirty="0" err="1"/>
              <a:t>vukov</a:t>
            </a:r>
            <a:r>
              <a:rPr lang="sk-SK" dirty="0"/>
              <a:t> -</a:t>
            </a:r>
            <a:r>
              <a:rPr lang="en-GB" dirty="0"/>
              <a:t>&gt; </a:t>
            </a:r>
            <a:r>
              <a:rPr lang="sk-SK" dirty="0"/>
              <a:t>obmedz. </a:t>
            </a:r>
            <a:r>
              <a:rPr lang="en-GB" dirty="0" err="1"/>
              <a:t>kreslenie</a:t>
            </a:r>
            <a:endParaRPr lang="en-GB" dirty="0"/>
          </a:p>
          <a:p>
            <a:r>
              <a:rPr lang="en-GB" dirty="0" err="1"/>
              <a:t>Pr</a:t>
            </a:r>
            <a:r>
              <a:rPr lang="sk-SK" dirty="0" err="1"/>
              <a:t>íkazy</a:t>
            </a:r>
            <a:r>
              <a:rPr lang="sk-SK" dirty="0"/>
              <a:t> </a:t>
            </a:r>
            <a:r>
              <a:rPr lang="sk-SK" dirty="0" err="1"/>
              <a:t>videosnímania</a:t>
            </a:r>
            <a:r>
              <a:rPr lang="sk-SK" dirty="0"/>
              <a:t> – rozšírená realita</a:t>
            </a:r>
          </a:p>
          <a:p>
            <a:r>
              <a:rPr lang="sk-SK" dirty="0"/>
              <a:t>Vstupy – Lego EV3, </a:t>
            </a:r>
            <a:r>
              <a:rPr lang="sk-SK" dirty="0" err="1"/>
              <a:t>micro:bit</a:t>
            </a:r>
            <a:r>
              <a:rPr lang="sk-SK" dirty="0"/>
              <a:t>, vodivé predmety (</a:t>
            </a:r>
            <a:r>
              <a:rPr lang="sk-SK" dirty="0" err="1"/>
              <a:t>Makey-Makey</a:t>
            </a:r>
            <a:r>
              <a:rPr lang="sk-SK" dirty="0"/>
              <a:t>), intenzita zvuku ...</a:t>
            </a:r>
          </a:p>
          <a:p>
            <a:r>
              <a:rPr lang="sk-SK" dirty="0" err="1"/>
              <a:t>Broadcoastové</a:t>
            </a:r>
            <a:r>
              <a:rPr lang="sk-SK" dirty="0"/>
              <a:t> posielanie správ</a:t>
            </a:r>
          </a:p>
          <a:p>
            <a:r>
              <a:rPr lang="sk-SK" dirty="0"/>
              <a:t>Klonovanie postáv</a:t>
            </a:r>
          </a:p>
          <a:p>
            <a:r>
              <a:rPr lang="sk-SK" dirty="0"/>
              <a:t>Príkazy pre automatický jazykový preklad a syntézu reči</a:t>
            </a:r>
          </a:p>
          <a:p>
            <a:r>
              <a:rPr lang="sk-SK" dirty="0"/>
              <a:t>Premenné (postava, projekt, </a:t>
            </a:r>
            <a:r>
              <a:rPr lang="sk-SK" dirty="0" err="1"/>
              <a:t>cloud</a:t>
            </a:r>
            <a:r>
              <a:rPr lang="sk-SK" dirty="0"/>
              <a:t>)</a:t>
            </a:r>
            <a:r>
              <a:rPr lang="en-GB" dirty="0"/>
              <a:t>, v</a:t>
            </a:r>
            <a:r>
              <a:rPr lang="sk-SK" dirty="0"/>
              <a:t>ý</a:t>
            </a:r>
            <a:r>
              <a:rPr lang="en-GB" dirty="0" err="1"/>
              <a:t>po</a:t>
            </a:r>
            <a:r>
              <a:rPr lang="sk-SK" dirty="0"/>
              <a:t>č</a:t>
            </a:r>
            <a:r>
              <a:rPr lang="en-GB" dirty="0"/>
              <a:t>ty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552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Scratch – štatistiky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Zdroj: </a:t>
            </a:r>
            <a:r>
              <a:rPr lang="sk-SK" dirty="0">
                <a:hlinkClick r:id="rId2"/>
              </a:rPr>
              <a:t>http://scratch.mit.edu/statistics/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13480"/>
              </p:ext>
            </p:extLst>
          </p:nvPr>
        </p:nvGraphicFramePr>
        <p:xfrm>
          <a:off x="838200" y="1530668"/>
          <a:ext cx="9614647" cy="425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459">
                  <a:extLst>
                    <a:ext uri="{9D8B030D-6E8A-4147-A177-3AD203B41FA5}">
                      <a16:colId xmlns:a16="http://schemas.microsoft.com/office/drawing/2014/main" val="964837451"/>
                    </a:ext>
                  </a:extLst>
                </a:gridCol>
                <a:gridCol w="974459">
                  <a:extLst>
                    <a:ext uri="{9D8B030D-6E8A-4147-A177-3AD203B41FA5}">
                      <a16:colId xmlns:a16="http://schemas.microsoft.com/office/drawing/2014/main" val="145726940"/>
                    </a:ext>
                  </a:extLst>
                </a:gridCol>
                <a:gridCol w="950978">
                  <a:extLst>
                    <a:ext uri="{9D8B030D-6E8A-4147-A177-3AD203B41FA5}">
                      <a16:colId xmlns:a16="http://schemas.microsoft.com/office/drawing/2014/main" val="786478801"/>
                    </a:ext>
                  </a:extLst>
                </a:gridCol>
                <a:gridCol w="950978">
                  <a:extLst>
                    <a:ext uri="{9D8B030D-6E8A-4147-A177-3AD203B41FA5}">
                      <a16:colId xmlns:a16="http://schemas.microsoft.com/office/drawing/2014/main" val="2431953298"/>
                    </a:ext>
                  </a:extLst>
                </a:gridCol>
                <a:gridCol w="945131">
                  <a:extLst>
                    <a:ext uri="{9D8B030D-6E8A-4147-A177-3AD203B41FA5}">
                      <a16:colId xmlns:a16="http://schemas.microsoft.com/office/drawing/2014/main" val="4090150171"/>
                    </a:ext>
                  </a:extLst>
                </a:gridCol>
                <a:gridCol w="1201271">
                  <a:extLst>
                    <a:ext uri="{9D8B030D-6E8A-4147-A177-3AD203B41FA5}">
                      <a16:colId xmlns:a16="http://schemas.microsoft.com/office/drawing/2014/main" val="3321911834"/>
                    </a:ext>
                  </a:extLst>
                </a:gridCol>
              </a:tblGrid>
              <a:tr h="509499">
                <a:tc>
                  <a:txBody>
                    <a:bodyPr/>
                    <a:lstStyle/>
                    <a:p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položka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26. 01. 2014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2. 11. 2017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5. 11. 2019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20. 2. 2020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24. 9. 2020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6. 12. 2021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4. 11. 2022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solidFill>
                            <a:srgbClr val="FFFF00"/>
                          </a:solidFill>
                        </a:rPr>
                        <a:t>15. 2. 2023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574">
                <a:tc>
                  <a:txBody>
                    <a:bodyPr/>
                    <a:lstStyle/>
                    <a:p>
                      <a:r>
                        <a:rPr lang="sk-SK" sz="2000" dirty="0"/>
                        <a:t>sprístupnených projektov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4,6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46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60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91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115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123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574">
                <a:tc>
                  <a:txBody>
                    <a:bodyPr/>
                    <a:lstStyle/>
                    <a:p>
                      <a:r>
                        <a:rPr lang="sk-SK" sz="2000" dirty="0"/>
                        <a:t>registrovaných používateľov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2,6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47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52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59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81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98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103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574">
                <a:tc>
                  <a:txBody>
                    <a:bodyPr/>
                    <a:lstStyle/>
                    <a:p>
                      <a:r>
                        <a:rPr lang="sk-SK" sz="2000" dirty="0"/>
                        <a:t>zaslaných komentárov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23</a:t>
                      </a:r>
                      <a:r>
                        <a:rPr lang="sk-SK" sz="2000" baseline="0" dirty="0"/>
                        <a:t> M</a:t>
                      </a:r>
                      <a:r>
                        <a:rPr lang="sk-SK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132 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221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238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326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554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705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756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574">
                <a:tc>
                  <a:txBody>
                    <a:bodyPr/>
                    <a:lstStyle/>
                    <a:p>
                      <a:r>
                        <a:rPr lang="sk-SK" sz="2000" dirty="0"/>
                        <a:t>vytvorených štúdií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0,33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3,8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24,8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25,2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27,0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30,0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31,7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32,3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27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Scratch</a:t>
            </a:r>
            <a:r>
              <a:rPr lang="sk-SK" sz="4000" dirty="0"/>
              <a:t> – štatistika 2014</a:t>
            </a:r>
          </a:p>
        </p:txBody>
      </p:sp>
      <p:pic>
        <p:nvPicPr>
          <p:cNvPr id="4" name="Picture 2" descr="C:\Users\Šnajder\Desktop\scratch_statistics_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r="6411" b="6914"/>
          <a:stretch/>
        </p:blipFill>
        <p:spPr bwMode="auto">
          <a:xfrm>
            <a:off x="838200" y="1427787"/>
            <a:ext cx="7566653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44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908</Words>
  <Application>Microsoft Office PowerPoint</Application>
  <PresentationFormat>Širokouhlá</PresentationFormat>
  <Paragraphs>160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Motív balíka Office</vt:lpstr>
      <vt:lpstr>Programovanie edukačných pomôcok v prostredí Scratch</vt:lpstr>
      <vt:lpstr>Kľúčové kompetencie občanov EÚ (2004)</vt:lpstr>
      <vt:lpstr>DigComp</vt:lpstr>
      <vt:lpstr>DigCompEdu</vt:lpstr>
      <vt:lpstr>Súčasná výučba programovania</vt:lpstr>
      <vt:lpstr>Konštruktivistické edukačné prostredia</vt:lpstr>
      <vt:lpstr> Scratch – špecifiká</vt:lpstr>
      <vt:lpstr>Scratch – štatistiky</vt:lpstr>
      <vt:lpstr>Scratch – štatistika 2014</vt:lpstr>
      <vt:lpstr>Scratch – štatistika 2017/03</vt:lpstr>
      <vt:lpstr>Scratch – štatistika 2017/11</vt:lpstr>
      <vt:lpstr>Scratch – štatistika 2019/11</vt:lpstr>
      <vt:lpstr>Scratch – štatistika 2021/12</vt:lpstr>
      <vt:lpstr>Scratch – štatistika 2022/11</vt:lpstr>
      <vt:lpstr>Scratch – štatistika 2023/02</vt:lpstr>
      <vt:lpstr>Typy projektov</vt:lpstr>
      <vt:lpstr>Ukážky projektov</vt:lpstr>
      <vt:lpstr>Ukážky projektov – edukačné pomôcky</vt:lpstr>
      <vt:lpstr> Scratch – informačné zdroje</vt:lpstr>
      <vt:lpstr>  Diskusia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Algoritmy a programovanie</dc:title>
  <dc:creator>doc. RNDr. Ľubomír Šnajder PhD.</dc:creator>
  <cp:lastModifiedBy>doc. RNDr. Ľubomír Šnajder PhD.</cp:lastModifiedBy>
  <cp:revision>77</cp:revision>
  <dcterms:created xsi:type="dcterms:W3CDTF">2019-09-15T21:12:21Z</dcterms:created>
  <dcterms:modified xsi:type="dcterms:W3CDTF">2023-05-24T05:27:29Z</dcterms:modified>
</cp:coreProperties>
</file>