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9" r:id="rId7"/>
    <p:sldId id="268" r:id="rId8"/>
    <p:sldId id="273" r:id="rId9"/>
    <p:sldId id="270" r:id="rId10"/>
    <p:sldId id="271" r:id="rId11"/>
    <p:sldId id="274" r:id="rId12"/>
    <p:sldId id="275" r:id="rId13"/>
    <p:sldId id="272" r:id="rId14"/>
    <p:sldId id="276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hovna.cz/sk/" TargetMode="External"/><Relationship Id="rId2" Type="http://schemas.openxmlformats.org/officeDocument/2006/relationships/hyperlink" Target="https://anonbox.net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lozto.sk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pedu.sk/files/articles/dokumenty/inovovany-statny-vzdelavaci-program/informatika_nsv_201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uworld.sk/" TargetMode="External"/><Relationship Id="rId13" Type="http://schemas.openxmlformats.org/officeDocument/2006/relationships/hyperlink" Target="https://telefonny.zoznam.sk/" TargetMode="External"/><Relationship Id="rId3" Type="http://schemas.openxmlformats.org/officeDocument/2006/relationships/hyperlink" Target="https://www.najprvdeti.sk/" TargetMode="External"/><Relationship Id="rId7" Type="http://schemas.openxmlformats.org/officeDocument/2006/relationships/hyperlink" Target="https://www.muzeum.sk/" TargetMode="External"/><Relationship Id="rId12" Type="http://schemas.openxmlformats.org/officeDocument/2006/relationships/hyperlink" Target="https://cp.hnonline.sk/vlakbusmhd/spojenie/" TargetMode="External"/><Relationship Id="rId2" Type="http://schemas.openxmlformats.org/officeDocument/2006/relationships/hyperlink" Target="https://linkadeti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uventa.sk/" TargetMode="External"/><Relationship Id="rId11" Type="http://schemas.openxmlformats.org/officeDocument/2006/relationships/hyperlink" Target="http://www.migaproject.eu/" TargetMode="External"/><Relationship Id="rId5" Type="http://schemas.openxmlformats.org/officeDocument/2006/relationships/hyperlink" Target="https://rexik.zoznam.sk/" TargetMode="External"/><Relationship Id="rId10" Type="http://schemas.openxmlformats.org/officeDocument/2006/relationships/hyperlink" Target="http://www.eun.org/" TargetMode="External"/><Relationship Id="rId4" Type="http://schemas.openxmlformats.org/officeDocument/2006/relationships/hyperlink" Target="https://zlatyfond.sme.sk/" TargetMode="External"/><Relationship Id="rId9" Type="http://schemas.openxmlformats.org/officeDocument/2006/relationships/hyperlink" Target="https://www.etwinning.net/sk/pub/index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f1oufz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statpedu.sk/files/sk/o-organizacii/projekty/projekt-dvui/publikacie/metodika_komunikacia_prostrednictvom_ik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rcode-monkey.com/" TargetMode="External"/><Relationship Id="rId5" Type="http://schemas.openxmlformats.org/officeDocument/2006/relationships/hyperlink" Target="https://tiny.cc/" TargetMode="External"/><Relationship Id="rId4" Type="http://schemas.openxmlformats.org/officeDocument/2006/relationships/hyperlink" Target="https://bitly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raw.com/" TargetMode="External"/><Relationship Id="rId2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500" y="2638424"/>
            <a:ext cx="11087100" cy="2047875"/>
          </a:xfrm>
        </p:spPr>
        <p:txBody>
          <a:bodyPr>
            <a:normAutofit/>
          </a:bodyPr>
          <a:lstStyle/>
          <a:p>
            <a:r>
              <a:rPr lang="sk-SK" dirty="0"/>
              <a:t>Námety na výučbu </a:t>
            </a:r>
            <a:r>
              <a:rPr lang="sk-SK" dirty="0" smtClean="0"/>
              <a:t>používania </a:t>
            </a:r>
            <a:br>
              <a:rPr lang="sk-SK" dirty="0" smtClean="0"/>
            </a:br>
            <a:r>
              <a:rPr lang="sk-SK" dirty="0" smtClean="0"/>
              <a:t>e-mailu a webového prehliadača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19901"/>
            <a:ext cx="9144000" cy="13231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Ľubomír Šnajder</a:t>
            </a:r>
          </a:p>
          <a:p>
            <a:r>
              <a:rPr lang="sk-SK" dirty="0" smtClean="0"/>
              <a:t>Ústav informatiky PF UPJŠ v Košiciach</a:t>
            </a:r>
          </a:p>
          <a:p>
            <a:r>
              <a:rPr lang="sk-SK" dirty="0" smtClean="0">
                <a:hlinkClick r:id="rId2"/>
              </a:rPr>
              <a:t>lubomir.snajder@upjs.sk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07" y="387396"/>
            <a:ext cx="3240000" cy="21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80" y="1422221"/>
            <a:ext cx="1512000" cy="1125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131" y="400323"/>
            <a:ext cx="3310343" cy="21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53" y="383769"/>
            <a:ext cx="1512000" cy="10294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" y="4705447"/>
            <a:ext cx="1202916" cy="120291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4" y="4680385"/>
            <a:ext cx="1202400" cy="12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na prácu s e-mailom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5185" cy="4708990"/>
          </a:xfrm>
        </p:spPr>
        <p:txBody>
          <a:bodyPr>
            <a:normAutofit/>
          </a:bodyPr>
          <a:lstStyle/>
          <a:p>
            <a:r>
              <a:rPr lang="sk-SK" dirty="0" smtClean="0"/>
              <a:t>Posielanie správ s prílohou, viacerým používateľom, adresár kontaktov, upratovanie a vyhľadávanie správ (priečinky, </a:t>
            </a:r>
            <a:r>
              <a:rPr lang="sk-SK" dirty="0" err="1" smtClean="0"/>
              <a:t>tagy</a:t>
            </a:r>
            <a:r>
              <a:rPr lang="sk-SK" dirty="0" smtClean="0"/>
              <a:t>, filtre), podpis, digitálny podpis, šifrovaná správa</a:t>
            </a:r>
          </a:p>
          <a:p>
            <a:r>
              <a:rPr lang="sk-SK" dirty="0" smtClean="0"/>
              <a:t>E-mail – 3 významy (</a:t>
            </a:r>
            <a:r>
              <a:rPr lang="sk-SK" b="1" dirty="0" smtClean="0"/>
              <a:t>služba</a:t>
            </a:r>
            <a:r>
              <a:rPr lang="sk-SK" dirty="0" smtClean="0"/>
              <a:t>, adresa, správa)</a:t>
            </a:r>
          </a:p>
          <a:p>
            <a:r>
              <a:rPr lang="sk-SK" dirty="0" smtClean="0"/>
              <a:t>Rozlíšenie To, CC, </a:t>
            </a:r>
            <a:r>
              <a:rPr lang="sk-SK" dirty="0" err="1" smtClean="0"/>
              <a:t>BCc</a:t>
            </a:r>
            <a:r>
              <a:rPr lang="sk-SK" dirty="0" smtClean="0"/>
              <a:t> </a:t>
            </a:r>
          </a:p>
          <a:p>
            <a:r>
              <a:rPr lang="sk-SK" dirty="0" smtClean="0"/>
              <a:t>Námety:</a:t>
            </a:r>
          </a:p>
          <a:p>
            <a:pPr lvl="1"/>
            <a:r>
              <a:rPr lang="sk-SK" dirty="0" smtClean="0"/>
              <a:t>Čo </a:t>
            </a:r>
            <a:r>
              <a:rPr lang="sk-SK" dirty="0"/>
              <a:t>sa stane, ak odošleme e-mailovú správu na neexistujúcu e-mailovú adresu? Pošlite  správu  na  </a:t>
            </a:r>
            <a:r>
              <a:rPr lang="sk-SK" dirty="0" smtClean="0"/>
              <a:t>neexistujúci e-mailový a skúmajte odpovede.</a:t>
            </a:r>
          </a:p>
          <a:p>
            <a:pPr lvl="1"/>
            <a:r>
              <a:rPr lang="sk-SK" dirty="0" smtClean="0"/>
              <a:t>Ide príbeh dokola (každý príjemca doplní do príbehu 1 vetu a pošle ju ďalej)</a:t>
            </a:r>
          </a:p>
          <a:p>
            <a:pPr lvl="1"/>
            <a:r>
              <a:rPr lang="sk-SK" dirty="0" smtClean="0"/>
              <a:t>Hra Meno mesto zviera vec</a:t>
            </a:r>
          </a:p>
          <a:p>
            <a:pPr lvl="1"/>
            <a:r>
              <a:rPr lang="sk-SK" dirty="0" smtClean="0"/>
              <a:t>Návrh systému komunikácie s viacerými ľuďmi – účastníkmi žiackej konferencie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na prácu s e-mailom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Netiketa</a:t>
            </a:r>
            <a:r>
              <a:rPr lang="sk-SK" dirty="0" smtClean="0"/>
              <a:t> – naspamäť </a:t>
            </a:r>
            <a:r>
              <a:rPr lang="sk-SK" dirty="0" err="1" smtClean="0"/>
              <a:t>vs</a:t>
            </a:r>
            <a:r>
              <a:rPr lang="sk-SK" dirty="0"/>
              <a:t> </a:t>
            </a:r>
            <a:r>
              <a:rPr lang="sk-SK" dirty="0" smtClean="0"/>
              <a:t>zážitkovo, na občianskej výchove </a:t>
            </a:r>
            <a:r>
              <a:rPr lang="sk-SK" dirty="0" err="1" smtClean="0"/>
              <a:t>vs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informatike</a:t>
            </a:r>
          </a:p>
          <a:p>
            <a:r>
              <a:rPr lang="sk-SK" dirty="0" smtClean="0"/>
              <a:t>Jednodňová </a:t>
            </a:r>
            <a:r>
              <a:rPr lang="sk-SK" dirty="0"/>
              <a:t>e-mailová </a:t>
            </a:r>
            <a:r>
              <a:rPr lang="sk-SK" dirty="0" smtClean="0"/>
              <a:t>adresa – ak musíme uviesť e-mailovú adresu: </a:t>
            </a:r>
          </a:p>
          <a:p>
            <a:pPr lvl="1"/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://anonbox.net/en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/>
              <a:t>Uloženie a zdieľanie veľkých súborov:</a:t>
            </a:r>
          </a:p>
          <a:p>
            <a:pPr lvl="1"/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://www.uschovna.cz/sk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pPr lvl="1"/>
            <a:r>
              <a:rPr lang="sk-SK" dirty="0">
                <a:hlinkClick r:id="rId4"/>
              </a:rPr>
              <a:t>https://ulozto.sk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 smtClean="0"/>
              <a:t>Princíp komunikácie na internete:</a:t>
            </a:r>
          </a:p>
          <a:p>
            <a:pPr lvl="1"/>
            <a:r>
              <a:rPr lang="sk-SK" dirty="0" err="1" smtClean="0"/>
              <a:t>Papieriková</a:t>
            </a:r>
            <a:r>
              <a:rPr lang="sk-SK" dirty="0" smtClean="0"/>
              <a:t> komunikácia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43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Vybrané žiacke chyby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138211" cy="48093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Predstava, </a:t>
            </a:r>
            <a:r>
              <a:rPr lang="sk-SK" dirty="0" smtClean="0"/>
              <a:t>že </a:t>
            </a:r>
            <a:r>
              <a:rPr lang="sk-SK" dirty="0"/>
              <a:t>sa informácie </a:t>
            </a:r>
            <a:r>
              <a:rPr lang="sk-SK" dirty="0" smtClean="0"/>
              <a:t>v internete </a:t>
            </a:r>
            <a:r>
              <a:rPr lang="sk-SK" dirty="0"/>
              <a:t>šíria od odosielateľa </a:t>
            </a:r>
            <a:r>
              <a:rPr lang="sk-SK" dirty="0" smtClean="0"/>
              <a:t>k adresátovi ako jeden </a:t>
            </a:r>
            <a:r>
              <a:rPr lang="sk-SK" dirty="0"/>
              <a:t>balík dát po jednej </a:t>
            </a:r>
            <a:r>
              <a:rPr lang="sk-SK" dirty="0" smtClean="0"/>
              <a:t>ceste</a:t>
            </a:r>
          </a:p>
          <a:p>
            <a:r>
              <a:rPr lang="sk-SK" dirty="0" smtClean="0"/>
              <a:t>Zámena </a:t>
            </a:r>
            <a:r>
              <a:rPr lang="sk-SK" dirty="0"/>
              <a:t>signatúry </a:t>
            </a:r>
            <a:r>
              <a:rPr lang="sk-SK" dirty="0" smtClean="0"/>
              <a:t>a podpisu správy.</a:t>
            </a:r>
          </a:p>
          <a:p>
            <a:r>
              <a:rPr lang="sk-SK" dirty="0" smtClean="0"/>
              <a:t>Zasielanie </a:t>
            </a:r>
            <a:r>
              <a:rPr lang="sk-SK" dirty="0"/>
              <a:t>e-mailových správ </a:t>
            </a:r>
            <a:r>
              <a:rPr lang="sk-SK" dirty="0" smtClean="0"/>
              <a:t>s rozsiahlymi </a:t>
            </a:r>
            <a:r>
              <a:rPr lang="sk-SK" dirty="0"/>
              <a:t>prílohami, bez predmetu správy, prípadne aj bez </a:t>
            </a:r>
            <a:r>
              <a:rPr lang="sk-SK" dirty="0" smtClean="0"/>
              <a:t>podpisu.</a:t>
            </a:r>
          </a:p>
          <a:p>
            <a:r>
              <a:rPr lang="sk-SK" dirty="0" smtClean="0"/>
              <a:t>Stotožňovanie </a:t>
            </a:r>
            <a:r>
              <a:rPr lang="sk-SK" dirty="0"/>
              <a:t>rôznych významov pojmu e-mailu </a:t>
            </a:r>
            <a:r>
              <a:rPr lang="sk-SK" dirty="0" smtClean="0"/>
              <a:t>– ako služba</a:t>
            </a:r>
            <a:r>
              <a:rPr lang="sk-SK" dirty="0"/>
              <a:t>, zaslaná správa, </a:t>
            </a:r>
            <a:br>
              <a:rPr lang="sk-SK" dirty="0"/>
            </a:br>
            <a:r>
              <a:rPr lang="sk-SK" dirty="0" smtClean="0"/>
              <a:t>e-mailová schránka.</a:t>
            </a:r>
          </a:p>
          <a:p>
            <a:r>
              <a:rPr lang="sk-SK" dirty="0" smtClean="0"/>
              <a:t>Stotožňovanie </a:t>
            </a:r>
            <a:r>
              <a:rPr lang="sk-SK" dirty="0"/>
              <a:t>pojmu webová stránka </a:t>
            </a:r>
            <a:r>
              <a:rPr lang="sk-SK" dirty="0" smtClean="0"/>
              <a:t>a webové sídlo.</a:t>
            </a:r>
          </a:p>
          <a:p>
            <a:r>
              <a:rPr lang="sk-SK" dirty="0" smtClean="0"/>
              <a:t>Nesprávne resp</a:t>
            </a:r>
            <a:r>
              <a:rPr lang="sk-SK" dirty="0"/>
              <a:t>. nedostačujúce </a:t>
            </a:r>
            <a:r>
              <a:rPr lang="sk-SK" dirty="0" smtClean="0"/>
              <a:t>využívanie záložkových zoznamov v prehliadači.</a:t>
            </a:r>
          </a:p>
          <a:p>
            <a:r>
              <a:rPr lang="sk-SK" dirty="0" smtClean="0"/>
              <a:t>Nevyužívanie </a:t>
            </a:r>
            <a:r>
              <a:rPr lang="sk-SK" dirty="0"/>
              <a:t>logických spojok, synoným, kľúčových slov pri zostavovaní vyhľadávacích </a:t>
            </a:r>
            <a:r>
              <a:rPr lang="sk-SK" dirty="0" smtClean="0"/>
              <a:t>dopytov.</a:t>
            </a:r>
            <a:endParaRPr lang="sk-SK" dirty="0"/>
          </a:p>
          <a:p>
            <a:r>
              <a:rPr lang="sk-SK" dirty="0" smtClean="0"/>
              <a:t>Nedodržiavanie </a:t>
            </a:r>
            <a:r>
              <a:rPr lang="sk-SK" dirty="0"/>
              <a:t>pravidiel </a:t>
            </a:r>
            <a:r>
              <a:rPr lang="sk-SK" dirty="0" err="1"/>
              <a:t>netikety</a:t>
            </a:r>
            <a:r>
              <a:rPr lang="sk-SK" dirty="0"/>
              <a:t> (napr. preposielanie </a:t>
            </a:r>
            <a:r>
              <a:rPr lang="sk-SK" dirty="0" smtClean="0"/>
              <a:t>nevyžiadaných </a:t>
            </a:r>
            <a:r>
              <a:rPr lang="sk-SK" dirty="0"/>
              <a:t>správ ďalej, odpovedanie na </a:t>
            </a:r>
            <a:r>
              <a:rPr lang="sk-SK" dirty="0" err="1"/>
              <a:t>phishing</a:t>
            </a:r>
            <a:r>
              <a:rPr lang="sk-SK" dirty="0"/>
              <a:t> </a:t>
            </a:r>
            <a:r>
              <a:rPr lang="sk-SK" dirty="0" smtClean="0"/>
              <a:t>s uvedením </a:t>
            </a:r>
            <a:r>
              <a:rPr lang="sk-SK" dirty="0"/>
              <a:t>osobných </a:t>
            </a:r>
            <a:r>
              <a:rPr lang="sk-SK" dirty="0" smtClean="0"/>
              <a:t>a iných </a:t>
            </a:r>
            <a:r>
              <a:rPr lang="sk-SK" dirty="0"/>
              <a:t>citlivých údajov).</a:t>
            </a:r>
          </a:p>
        </p:txBody>
      </p:sp>
    </p:spTree>
    <p:extLst>
      <p:ext uri="{BB962C8B-B14F-4D97-AF65-F5344CB8AC3E}">
        <p14:creationId xmlns:p14="http://schemas.microsoft.com/office/powerpoint/2010/main" val="401553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Vlastný </a:t>
            </a:r>
            <a:r>
              <a:rPr lang="sk-SK" dirty="0" err="1"/>
              <a:t>vs</a:t>
            </a:r>
            <a:r>
              <a:rPr lang="sk-SK" dirty="0"/>
              <a:t>. verejný </a:t>
            </a:r>
            <a:r>
              <a:rPr lang="sk-SK" dirty="0" smtClean="0"/>
              <a:t>e-mailový server?</a:t>
            </a:r>
          </a:p>
          <a:p>
            <a:r>
              <a:rPr lang="sk-SK" dirty="0" smtClean="0"/>
              <a:t>Webové rozhranie </a:t>
            </a:r>
            <a:r>
              <a:rPr lang="sk-SK" dirty="0" err="1" smtClean="0"/>
              <a:t>vs</a:t>
            </a:r>
            <a:r>
              <a:rPr lang="sk-SK" dirty="0" smtClean="0"/>
              <a:t>. lokálny e-mailový klient?</a:t>
            </a:r>
          </a:p>
          <a:p>
            <a:r>
              <a:rPr lang="sk-SK" dirty="0" smtClean="0"/>
              <a:t>Ktorý webový a e-mailový klient používate?</a:t>
            </a:r>
          </a:p>
          <a:p>
            <a:r>
              <a:rPr lang="sk-SK" dirty="0" smtClean="0"/>
              <a:t>Uveďte vlastné zaujímavé námety úloh </a:t>
            </a:r>
            <a:r>
              <a:rPr lang="sk-SK" dirty="0"/>
              <a:t>pri práci s webom a </a:t>
            </a:r>
            <a:r>
              <a:rPr lang="sk-SK" dirty="0" smtClean="0"/>
              <a:t>e-mailom.</a:t>
            </a:r>
          </a:p>
          <a:p>
            <a:r>
              <a:rPr lang="sk-SK" dirty="0" smtClean="0"/>
              <a:t>Aké typické chyby robia žiaci pri práci s webom a e-mailom?</a:t>
            </a:r>
          </a:p>
          <a:p>
            <a:r>
              <a:rPr lang="sk-SK" dirty="0" smtClean="0"/>
              <a:t>Kde sa má učiť </a:t>
            </a:r>
            <a:r>
              <a:rPr lang="sk-SK" dirty="0" err="1" smtClean="0"/>
              <a:t>netiketa</a:t>
            </a:r>
            <a:r>
              <a:rPr lang="sk-SK" dirty="0" smtClean="0"/>
              <a:t>? Na informatike, či občianskej náuke?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286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Univerzita </a:t>
            </a: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sk-SK" dirty="0"/>
              <a:t>a v </a:t>
            </a:r>
            <a:r>
              <a:rPr lang="en-US" dirty="0" err="1"/>
              <a:t>Košic</a:t>
            </a:r>
            <a:r>
              <a:rPr lang="sk-SK" dirty="0" err="1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Prírodovedecká fakulta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Ústav informatiky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 smtClean="0"/>
              <a:t>Košice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83" y="1825625"/>
            <a:ext cx="3119717" cy="31197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992842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píše v ŠVP o práci s e-mailom a webom?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>
            <a:normAutofit/>
          </a:bodyPr>
          <a:lstStyle/>
          <a:p>
            <a:r>
              <a:rPr lang="sk-SK" dirty="0" smtClean="0"/>
              <a:t>Komunikácia a spolupráca:</a:t>
            </a:r>
          </a:p>
          <a:p>
            <a:pPr lvl="1"/>
            <a:r>
              <a:rPr lang="sk-SK" dirty="0" smtClean="0"/>
              <a:t>Práca s webovou stránkou</a:t>
            </a:r>
          </a:p>
          <a:p>
            <a:pPr lvl="1"/>
            <a:r>
              <a:rPr lang="sk-SK" dirty="0" smtClean="0"/>
              <a:t>Vyhľadávanie na webe</a:t>
            </a:r>
          </a:p>
          <a:p>
            <a:pPr lvl="1"/>
            <a:r>
              <a:rPr lang="sk-SK" dirty="0"/>
              <a:t>Práca s nástrojmi na </a:t>
            </a:r>
            <a:r>
              <a:rPr lang="sk-SK" dirty="0" smtClean="0"/>
              <a:t>komunikáciu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400" dirty="0" smtClean="0"/>
              <a:t>Zdroje: </a:t>
            </a:r>
            <a:r>
              <a:rPr lang="sk-SK" sz="2400" dirty="0" smtClean="0">
                <a:hlinkClick r:id="rId2"/>
              </a:rPr>
              <a:t>http</a:t>
            </a:r>
            <a:r>
              <a:rPr lang="sk-SK" sz="2400" dirty="0">
                <a:hlinkClick r:id="rId2"/>
              </a:rPr>
              <a:t>://</a:t>
            </a:r>
            <a:r>
              <a:rPr lang="sk-SK" sz="2400" dirty="0" smtClean="0">
                <a:hlinkClick r:id="rId2"/>
              </a:rPr>
              <a:t>www.statpedu.sk/files/articles/dokumenty/inovovany-statny-vzdelavaci-program/informatika_nsv_2014.pdf</a:t>
            </a:r>
            <a:r>
              <a:rPr lang="sk-SK" sz="2400" dirty="0" smtClean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81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524"/>
            <a:ext cx="12192000" cy="242643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33150"/>
            <a:ext cx="12216435" cy="21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1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52" y="0"/>
            <a:ext cx="11473095" cy="43084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2" y="4443365"/>
            <a:ext cx="11551908" cy="23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4" y="266907"/>
            <a:ext cx="12201684" cy="329473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" y="3841363"/>
            <a:ext cx="12190921" cy="28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sa píše o práci </a:t>
            </a:r>
            <a:r>
              <a:rPr lang="sk-SK" dirty="0" smtClean="0"/>
              <a:t>s </a:t>
            </a:r>
            <a:r>
              <a:rPr lang="sk-SK" dirty="0"/>
              <a:t>e-mailom a webom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1. a 2. tematickom zošite s internetom?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08649" cy="4351338"/>
          </a:xfrm>
        </p:spPr>
        <p:txBody>
          <a:bodyPr/>
          <a:lstStyle/>
          <a:p>
            <a:r>
              <a:rPr lang="sk-SK" dirty="0" smtClean="0"/>
              <a:t>Webová stránka</a:t>
            </a:r>
          </a:p>
          <a:p>
            <a:r>
              <a:rPr lang="sk-SK" dirty="0" smtClean="0"/>
              <a:t>Hľadanie webových stránok v katalógu</a:t>
            </a:r>
          </a:p>
          <a:p>
            <a:r>
              <a:rPr lang="sk-SK" dirty="0" smtClean="0"/>
              <a:t>Elektronická pošta I</a:t>
            </a:r>
          </a:p>
          <a:p>
            <a:r>
              <a:rPr lang="sk-SK" dirty="0" smtClean="0"/>
              <a:t>Vyhľadávanie informácii na webovej stránke</a:t>
            </a:r>
          </a:p>
          <a:p>
            <a:r>
              <a:rPr lang="sk-SK" dirty="0" smtClean="0"/>
              <a:t>Vyhľadávanie webových stránok podľa požiadaviek</a:t>
            </a:r>
          </a:p>
          <a:p>
            <a:r>
              <a:rPr lang="sk-SK" dirty="0" smtClean="0"/>
              <a:t>Elektronická pošta II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069872" y="1825625"/>
            <a:ext cx="4283927" cy="4351338"/>
          </a:xfrm>
        </p:spPr>
        <p:txBody>
          <a:bodyPr/>
          <a:lstStyle/>
          <a:p>
            <a:r>
              <a:rPr lang="sk-SK" dirty="0" smtClean="0"/>
              <a:t>Webové stránky</a:t>
            </a:r>
          </a:p>
          <a:p>
            <a:r>
              <a:rPr lang="sk-SK" dirty="0" smtClean="0"/>
              <a:t>Elektronická pošta</a:t>
            </a:r>
          </a:p>
          <a:p>
            <a:r>
              <a:rPr lang="sk-SK" dirty="0" smtClean="0"/>
              <a:t>Rozšírené vyhľadávanie webových stránok podľa požiadaviek</a:t>
            </a:r>
          </a:p>
          <a:p>
            <a:r>
              <a:rPr lang="sk-SK" dirty="0" smtClean="0"/>
              <a:t>Elektronická pošta 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4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na prácu s webovou stránkou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3991"/>
          </a:xfrm>
        </p:spPr>
        <p:txBody>
          <a:bodyPr>
            <a:normAutofit/>
          </a:bodyPr>
          <a:lstStyle/>
          <a:p>
            <a:r>
              <a:rPr lang="sk-SK" dirty="0" smtClean="0"/>
              <a:t>Webová adresa (URL) – skúmanie obsahu </a:t>
            </a:r>
            <a:r>
              <a:rPr lang="en-GB" dirty="0" smtClean="0"/>
              <a:t>u</a:t>
            </a:r>
            <a:r>
              <a:rPr lang="sk-SK" dirty="0" smtClean="0"/>
              <a:t>ži</a:t>
            </a:r>
            <a:r>
              <a:rPr lang="en-GB" dirty="0" smtClean="0"/>
              <a:t>to</a:t>
            </a:r>
            <a:r>
              <a:rPr lang="sk-SK" dirty="0" err="1" smtClean="0"/>
              <a:t>čných</a:t>
            </a:r>
            <a:r>
              <a:rPr lang="en-GB" dirty="0" smtClean="0"/>
              <a:t> </a:t>
            </a:r>
            <a:r>
              <a:rPr lang="sk-SK" dirty="0" smtClean="0"/>
              <a:t>stránok pri riešení problémov v rôznych situáciách:</a:t>
            </a:r>
          </a:p>
          <a:p>
            <a:pPr lvl="1"/>
            <a:r>
              <a:rPr lang="sk-SK" dirty="0">
                <a:hlinkClick r:id="rId2"/>
              </a:rPr>
              <a:t>https://linkadeti.sk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		</a:t>
            </a: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://www.najprvdeti.sk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4"/>
              </a:rPr>
              <a:t>https://zlatyfond.sme.sk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	</a:t>
            </a:r>
            <a:r>
              <a:rPr lang="sk-SK" dirty="0" smtClean="0">
                <a:hlinkClick r:id="rId5"/>
              </a:rPr>
              <a:t>https</a:t>
            </a:r>
            <a:r>
              <a:rPr lang="sk-SK" dirty="0">
                <a:hlinkClick r:id="rId5"/>
              </a:rPr>
              <a:t>://rexik.zoznam.sk</a:t>
            </a:r>
            <a:r>
              <a:rPr lang="sk-SK" dirty="0" smtClean="0">
                <a:hlinkClick r:id="rId5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6"/>
              </a:rPr>
              <a:t>https://www.iuventa.sk</a:t>
            </a:r>
            <a:r>
              <a:rPr lang="sk-SK" dirty="0" smtClean="0">
                <a:hlinkClick r:id="rId6"/>
              </a:rPr>
              <a:t>/</a:t>
            </a:r>
            <a:r>
              <a:rPr lang="sk-SK" dirty="0" smtClean="0"/>
              <a:t>	</a:t>
            </a:r>
            <a:r>
              <a:rPr lang="sk-SK" dirty="0">
                <a:hlinkClick r:id="rId7"/>
              </a:rPr>
              <a:t>https://www.muzeum.sk/</a:t>
            </a:r>
            <a:r>
              <a:rPr lang="sk-SK" dirty="0"/>
              <a:t> </a:t>
            </a:r>
          </a:p>
          <a:p>
            <a:pPr lvl="1"/>
            <a:r>
              <a:rPr lang="sk-SK" dirty="0" smtClean="0">
                <a:hlinkClick r:id="rId8"/>
              </a:rPr>
              <a:t>https</a:t>
            </a:r>
            <a:r>
              <a:rPr lang="sk-SK" dirty="0">
                <a:hlinkClick r:id="rId8"/>
              </a:rPr>
              <a:t>://eduworld.sk</a:t>
            </a:r>
            <a:r>
              <a:rPr lang="sk-SK" dirty="0" smtClean="0">
                <a:hlinkClick r:id="rId8"/>
              </a:rPr>
              <a:t>/</a:t>
            </a:r>
            <a:r>
              <a:rPr lang="sk-SK" dirty="0" smtClean="0"/>
              <a:t> </a:t>
            </a:r>
            <a:r>
              <a:rPr lang="sk-SK" dirty="0"/>
              <a:t>		</a:t>
            </a:r>
            <a:r>
              <a:rPr lang="sk-SK" dirty="0">
                <a:hlinkClick r:id="rId9"/>
              </a:rPr>
              <a:t>https://</a:t>
            </a:r>
            <a:r>
              <a:rPr lang="sk-SK" dirty="0" smtClean="0">
                <a:hlinkClick r:id="rId9"/>
              </a:rPr>
              <a:t>www.etwinning.net/sk/pub/index.htm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10"/>
              </a:rPr>
              <a:t>http://www.eun.org</a:t>
            </a:r>
            <a:r>
              <a:rPr lang="sk-SK" dirty="0" smtClean="0">
                <a:hlinkClick r:id="rId10"/>
              </a:rPr>
              <a:t>/</a:t>
            </a:r>
            <a:r>
              <a:rPr lang="sk-SK" dirty="0"/>
              <a:t> 		</a:t>
            </a:r>
            <a:r>
              <a:rPr lang="sk-SK" dirty="0">
                <a:hlinkClick r:id="rId11"/>
              </a:rPr>
              <a:t>http://www.migaproject.eu</a:t>
            </a:r>
            <a:r>
              <a:rPr lang="sk-SK" dirty="0" smtClean="0">
                <a:hlinkClick r:id="rId11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>
                <a:hlinkClick r:id="rId12"/>
              </a:rPr>
              <a:t>https</a:t>
            </a:r>
            <a:r>
              <a:rPr lang="sk-SK" dirty="0">
                <a:hlinkClick r:id="rId12"/>
              </a:rPr>
              <a:t>://cp.hnonline.sk/vlakbusmhd/spojenie</a:t>
            </a:r>
            <a:r>
              <a:rPr lang="sk-SK" dirty="0" smtClean="0">
                <a:hlinkClick r:id="rId12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>
                <a:hlinkClick r:id="rId13"/>
              </a:rPr>
              <a:t>https://telefonny.zoznam.sk</a:t>
            </a:r>
            <a:r>
              <a:rPr lang="sk-SK" dirty="0" smtClean="0">
                <a:hlinkClick r:id="rId13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... doplňte ďalšie stránky vhodné pre žiakov ZŠ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na prácu s webovou stránkou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60873" cy="477589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Hľadanie textu na webovej stránke, stiahnutie obrázku na lokálny disk</a:t>
            </a:r>
          </a:p>
          <a:p>
            <a:pPr lvl="1"/>
            <a:r>
              <a:rPr lang="sk-SK" dirty="0" smtClean="0"/>
              <a:t>tvorba plagátu k vybranej téme s uvedenými informačnými zdrojmi</a:t>
            </a:r>
          </a:p>
          <a:p>
            <a:r>
              <a:rPr lang="sk-SK" dirty="0" smtClean="0"/>
              <a:t>Späť, Občerstvenie obsahu stránky, História, Záložky</a:t>
            </a:r>
          </a:p>
          <a:p>
            <a:pPr lvl="1"/>
            <a:r>
              <a:rPr lang="sk-SK" dirty="0"/>
              <a:t>t</a:t>
            </a:r>
            <a:r>
              <a:rPr lang="sk-SK" dirty="0" smtClean="0"/>
              <a:t>vorba záložiek webových stránok zameraných na vybraný predmet/hobby ... Exportovanie na disk a zaslanie spolužiakom/učiteľovi</a:t>
            </a:r>
          </a:p>
          <a:p>
            <a:r>
              <a:rPr lang="sk-SK" dirty="0"/>
              <a:t>Skrátenie URL: </a:t>
            </a:r>
            <a:endParaRPr lang="sk-SK" dirty="0" smtClean="0"/>
          </a:p>
          <a:p>
            <a:pPr lvl="1"/>
            <a:r>
              <a:rPr lang="sk-SK" dirty="0"/>
              <a:t>n</a:t>
            </a:r>
            <a:r>
              <a:rPr lang="sk-SK" dirty="0" smtClean="0"/>
              <a:t>apr. </a:t>
            </a: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www.statpedu.sk/files/sk/o-organizacii/projekty/projekt-dvui/</a:t>
            </a: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sk-SK" dirty="0" err="1" smtClean="0">
                <a:hlinkClick r:id="rId2"/>
              </a:rPr>
              <a:t>publikacie</a:t>
            </a:r>
            <a:r>
              <a:rPr lang="sk-SK" dirty="0" smtClean="0">
                <a:hlinkClick r:id="rId2"/>
              </a:rPr>
              <a:t>/metodika_komunikacia_prostrednictvom_ikt.pdf</a:t>
            </a:r>
            <a:r>
              <a:rPr lang="en-GB" dirty="0" smtClean="0"/>
              <a:t> </a:t>
            </a:r>
            <a:r>
              <a:rPr lang="sk-SK" dirty="0" smtClean="0"/>
              <a:t>-</a:t>
            </a:r>
            <a:r>
              <a:rPr lang="en-GB" dirty="0" smtClean="0"/>
              <a:t>&gt; </a:t>
            </a:r>
            <a:r>
              <a:rPr lang="sk-SK" dirty="0">
                <a:hlinkClick r:id="rId3"/>
              </a:rPr>
              <a:t>http://tiny.cc/f1oufz</a:t>
            </a:r>
            <a:r>
              <a:rPr lang="sk-SK" dirty="0"/>
              <a:t> </a:t>
            </a:r>
          </a:p>
          <a:p>
            <a:pPr lvl="1"/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://bitly.com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  <a:endParaRPr lang="sk-SK" dirty="0" smtClean="0">
              <a:hlinkClick r:id="rId5"/>
            </a:endParaRPr>
          </a:p>
          <a:p>
            <a:pPr lvl="1"/>
            <a:r>
              <a:rPr lang="sk-SK" dirty="0" smtClean="0">
                <a:hlinkClick r:id="rId5"/>
              </a:rPr>
              <a:t>https</a:t>
            </a:r>
            <a:r>
              <a:rPr lang="sk-SK" dirty="0">
                <a:hlinkClick r:id="rId5"/>
              </a:rPr>
              <a:t>://</a:t>
            </a:r>
            <a:r>
              <a:rPr lang="sk-SK" dirty="0" smtClean="0">
                <a:hlinkClick r:id="rId5"/>
              </a:rPr>
              <a:t>tiny.cc/</a:t>
            </a:r>
            <a:endParaRPr lang="sk-SK" dirty="0"/>
          </a:p>
          <a:p>
            <a:r>
              <a:rPr lang="sk-SK" dirty="0" smtClean="0"/>
              <a:t>Vytvorenie QR kódu adresy webovej stránky</a:t>
            </a:r>
          </a:p>
          <a:p>
            <a:pPr lvl="1"/>
            <a:r>
              <a:rPr lang="sk-SK" dirty="0">
                <a:hlinkClick r:id="rId6"/>
              </a:rPr>
              <a:t>https://www.qrcode-monkey.com</a:t>
            </a:r>
            <a:r>
              <a:rPr lang="sk-SK" dirty="0" smtClean="0">
                <a:hlinkClick r:id="rId6"/>
              </a:rPr>
              <a:t>/</a:t>
            </a:r>
            <a:r>
              <a:rPr lang="sk-SK" dirty="0" smtClean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526" y="4866288"/>
            <a:ext cx="1929160" cy="19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Námety úloh vyhľadávanie na webe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937488" cy="485395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Vyhľadávanie stránok, obrázkov (licencie)</a:t>
            </a:r>
          </a:p>
          <a:p>
            <a:pPr lvl="1"/>
            <a:r>
              <a:rPr lang="sk-SK" dirty="0" smtClean="0"/>
              <a:t>Ikony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://thenounproject.com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lvl="1"/>
            <a:r>
              <a:rPr lang="sk-SK" dirty="0"/>
              <a:t>obrázky </a:t>
            </a:r>
            <a:r>
              <a:rPr lang="sk-SK" dirty="0">
                <a:hlinkClick r:id="rId3"/>
              </a:rPr>
              <a:t>https://www.autodraw.com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okročilé vyhľadávanie v Google </a:t>
            </a:r>
            <a:r>
              <a:rPr lang="sk-SK" dirty="0">
                <a:hlinkClick r:id="rId4"/>
              </a:rPr>
              <a:t>https://www.google.sk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</a:p>
          <a:p>
            <a:r>
              <a:rPr lang="sk-SK" dirty="0" smtClean="0"/>
              <a:t>Námety:</a:t>
            </a:r>
          </a:p>
          <a:p>
            <a:pPr lvl="1"/>
            <a:r>
              <a:rPr lang="sk-SK" dirty="0" smtClean="0"/>
              <a:t>Pripravte otázky pre vedomostný kvíz typu milionár</a:t>
            </a:r>
          </a:p>
          <a:p>
            <a:pPr lvl="1"/>
            <a:r>
              <a:rPr lang="sk-SK" dirty="0" smtClean="0"/>
              <a:t>Vytvorte plagát na tému Najnovšie digitálne hračky</a:t>
            </a:r>
          </a:p>
          <a:p>
            <a:pPr lvl="1"/>
            <a:r>
              <a:rPr lang="sk-SK" dirty="0" smtClean="0"/>
              <a:t>V rámci </a:t>
            </a:r>
            <a:r>
              <a:rPr lang="sk-SK" dirty="0"/>
              <a:t>vyučovania prírodovedných </a:t>
            </a:r>
            <a:r>
              <a:rPr lang="sk-SK" dirty="0" smtClean="0"/>
              <a:t>predmetov sme </a:t>
            </a:r>
            <a:r>
              <a:rPr lang="sk-SK" dirty="0"/>
              <a:t>si naplánovali exkurziu poniektorých zaujímavých miestach Slovenska. Chceli by sme navštíviť Arborétum </a:t>
            </a:r>
            <a:r>
              <a:rPr lang="sk-SK" dirty="0" smtClean="0"/>
              <a:t>v Mlyňanoch </a:t>
            </a:r>
            <a:r>
              <a:rPr lang="sk-SK" dirty="0"/>
              <a:t>SAV, Zubriu oboru </a:t>
            </a:r>
            <a:r>
              <a:rPr lang="sk-SK" dirty="0" smtClean="0"/>
              <a:t>v Topoľčiankach</a:t>
            </a:r>
            <a:r>
              <a:rPr lang="sk-SK" dirty="0"/>
              <a:t>, </a:t>
            </a:r>
            <a:r>
              <a:rPr lang="sk-SK" dirty="0" err="1"/>
              <a:t>Gaštanicu</a:t>
            </a:r>
            <a:r>
              <a:rPr lang="sk-SK" dirty="0"/>
              <a:t> v </a:t>
            </a:r>
            <a:r>
              <a:rPr lang="sk-SK" dirty="0" smtClean="0"/>
              <a:t>Jelenci a pozrieť </a:t>
            </a:r>
            <a:r>
              <a:rPr lang="sk-SK" dirty="0"/>
              <a:t>si vzácne dreviny </a:t>
            </a:r>
            <a:r>
              <a:rPr lang="sk-SK" dirty="0" smtClean="0"/>
              <a:t>v </a:t>
            </a:r>
            <a:r>
              <a:rPr lang="sk-SK" dirty="0" err="1" smtClean="0"/>
              <a:t>Beladickom</a:t>
            </a:r>
            <a:r>
              <a:rPr lang="sk-SK" dirty="0" smtClean="0"/>
              <a:t> </a:t>
            </a:r>
            <a:r>
              <a:rPr lang="sk-SK" dirty="0"/>
              <a:t>parku</a:t>
            </a:r>
            <a:r>
              <a:rPr lang="sk-SK" dirty="0" smtClean="0"/>
              <a:t>. Naplánujte </a:t>
            </a:r>
            <a:r>
              <a:rPr lang="sk-SK" dirty="0"/>
              <a:t>časový harmonogram (odchod, príchod, autobusové </a:t>
            </a:r>
            <a:r>
              <a:rPr lang="sk-SK" dirty="0" smtClean="0"/>
              <a:t>a vlakové </a:t>
            </a:r>
            <a:r>
              <a:rPr lang="sk-SK" dirty="0"/>
              <a:t>spojenie, </a:t>
            </a:r>
            <a:r>
              <a:rPr lang="sk-SK" dirty="0" smtClean="0"/>
              <a:t>ubytovanie, počasie </a:t>
            </a:r>
            <a:r>
              <a:rPr lang="sk-SK" dirty="0"/>
              <a:t>apod.) takejto </a:t>
            </a:r>
            <a:r>
              <a:rPr lang="sk-SK" dirty="0" smtClean="0"/>
              <a:t>exkurzie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53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558</Words>
  <Application>Microsoft Office PowerPoint</Application>
  <PresentationFormat>Širokouhlá</PresentationFormat>
  <Paragraphs>98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balíka Office</vt:lpstr>
      <vt:lpstr>Námety na výučbu používania  e-mailu a webového prehliadača </vt:lpstr>
      <vt:lpstr>Čo sa píše v ŠVP o práci s e-mailom a webom?</vt:lpstr>
      <vt:lpstr>Prezentácia programu PowerPoint</vt:lpstr>
      <vt:lpstr>Prezentácia programu PowerPoint</vt:lpstr>
      <vt:lpstr>Prezentácia programu PowerPoint</vt:lpstr>
      <vt:lpstr>Čo sa píše o práci s e-mailom a webom  v 1. a 2. tematickom zošite s internetom?</vt:lpstr>
      <vt:lpstr>Námety úloh na prácu s webovou stránkou</vt:lpstr>
      <vt:lpstr>Námety úloh na prácu s webovou stránkou</vt:lpstr>
      <vt:lpstr>Námety úloh vyhľadávanie na webe</vt:lpstr>
      <vt:lpstr>Námety úloh na prácu s e-mailom</vt:lpstr>
      <vt:lpstr>Námety úloh na prácu s e-mailom</vt:lpstr>
      <vt:lpstr>Vybrané žiacke chyby</vt:lpstr>
      <vt:lpstr>Diskusia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Snajder</cp:lastModifiedBy>
  <cp:revision>79</cp:revision>
  <dcterms:created xsi:type="dcterms:W3CDTF">2019-09-15T21:12:21Z</dcterms:created>
  <dcterms:modified xsi:type="dcterms:W3CDTF">2019-11-07T23:13:13Z</dcterms:modified>
</cp:coreProperties>
</file>