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1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86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90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76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36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94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0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443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4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079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461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9B80-3490-462B-B608-22DBF4DFD30B}" type="datetimeFigureOut">
              <a:rPr lang="sk-SK" smtClean="0"/>
              <a:t>7.2.2019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3E1B-1050-4B11-B14C-DCDC766755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91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cs.upjs.sk/~snajder/prezentacie/2019_02_07_DOD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794001"/>
            <a:ext cx="11963400" cy="10795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en-US" b="1" dirty="0" err="1" smtClean="0"/>
              <a:t>Medve</a:t>
            </a:r>
            <a:r>
              <a:rPr lang="sk-SK" b="1" dirty="0" err="1" smtClean="0"/>
              <a:t>ďku</a:t>
            </a:r>
            <a:r>
              <a:rPr lang="sk-SK" b="1" dirty="0" smtClean="0"/>
              <a:t>, daj </a:t>
            </a:r>
            <a:r>
              <a:rPr lang="sk-SK" b="1" dirty="0" err="1" smtClean="0"/>
              <a:t>apku</a:t>
            </a:r>
            <a:r>
              <a:rPr lang="sk-SK" b="1" dirty="0" smtClean="0"/>
              <a:t> (aj vďaka </a:t>
            </a:r>
            <a:r>
              <a:rPr lang="sk-SK" b="1" dirty="0" err="1" smtClean="0"/>
              <a:t>programku</a:t>
            </a:r>
            <a:r>
              <a:rPr lang="sk-SK" b="1" dirty="0" smtClean="0"/>
              <a:t>)</a:t>
            </a:r>
            <a:r>
              <a:rPr lang="en-US" b="1" dirty="0" smtClean="0"/>
              <a:t>!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34447"/>
            <a:ext cx="9144000" cy="1925581"/>
          </a:xfrm>
        </p:spPr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7. 2. 2019 Deň otvorených dverí – Vyučovanie </a:t>
            </a:r>
            <a:r>
              <a:rPr lang="sk-SK" dirty="0" smtClean="0"/>
              <a:t>informatiky</a:t>
            </a:r>
          </a:p>
          <a:p>
            <a:r>
              <a:rPr lang="sk-SK" dirty="0">
                <a:hlinkClick r:id="rId2"/>
              </a:rPr>
              <a:t>http://ics.upjs.sk/~snajder/prezentacie/2019_02_07_DOD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21" y="3812043"/>
            <a:ext cx="1938487" cy="18491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06" y="237001"/>
            <a:ext cx="2157988" cy="21579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61" y="3971337"/>
            <a:ext cx="3297290" cy="12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Programovanie mobilných zariadení</a:t>
            </a:r>
            <a:endParaRPr lang="sk-SK" dirty="0"/>
          </a:p>
        </p:txBody>
      </p:sp>
      <p:pic>
        <p:nvPicPr>
          <p:cNvPr id="11" name="Zástupný objekt pre obsah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1" y="1936529"/>
            <a:ext cx="3933825" cy="1819275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64" y="4484920"/>
            <a:ext cx="2156373" cy="1067405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4211146" y="4157345"/>
            <a:ext cx="1418129" cy="1394980"/>
            <a:chOff x="6078046" y="3856502"/>
            <a:chExt cx="1715619" cy="1742451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496" y="1803791"/>
            <a:ext cx="1671091" cy="37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Čítačka QR </a:t>
            </a:r>
            <a:r>
              <a:rPr lang="sk-SK" b="1" dirty="0" smtClean="0"/>
              <a:t>kódu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17526" y="221695"/>
            <a:ext cx="6791665" cy="3160405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6" y="2792627"/>
            <a:ext cx="6245848" cy="3867536"/>
          </a:xfrm>
        </p:spPr>
      </p:pic>
    </p:spTree>
    <p:extLst>
      <p:ext uri="{BB962C8B-B14F-4D97-AF65-F5344CB8AC3E}">
        <p14:creationId xmlns:p14="http://schemas.microsoft.com/office/powerpoint/2010/main" val="6879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Asistent pri cvičení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3" y="1520229"/>
            <a:ext cx="6491937" cy="5233984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61022" y="142703"/>
            <a:ext cx="5293907" cy="40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Hlásič pádu </a:t>
            </a:r>
            <a:br>
              <a:rPr lang="sk-SK" b="1" dirty="0" smtClean="0"/>
            </a:br>
            <a:r>
              <a:rPr lang="sk-SK" b="1" dirty="0" smtClean="0"/>
              <a:t>seniora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7" y="112464"/>
            <a:ext cx="8143881" cy="7005027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 descr="C:\Users\Ľubomír\AppData\Local\Microsoft\Windows\INetCache\Content.Word\dod2019_hlasic_padu_U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778"/>
            <a:ext cx="4977434" cy="267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4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Hlasová čítačka SMS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62026" y="1177850"/>
            <a:ext cx="6336626" cy="2210746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15444"/>
            <a:ext cx="6968048" cy="3218656"/>
          </a:xfrm>
        </p:spPr>
      </p:pic>
    </p:spTree>
    <p:extLst>
      <p:ext uri="{BB962C8B-B14F-4D97-AF65-F5344CB8AC3E}">
        <p14:creationId xmlns:p14="http://schemas.microsoft.com/office/powerpoint/2010/main" val="19384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Internetové </a:t>
            </a:r>
            <a:br>
              <a:rPr lang="sk-SK" b="1" dirty="0" smtClean="0"/>
            </a:br>
            <a:r>
              <a:rPr lang="sk-SK" b="1" dirty="0" smtClean="0"/>
              <a:t>hlasovanie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5816600" y="221163"/>
            <a:ext cx="6108700" cy="2571464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1690688"/>
            <a:ext cx="8978168" cy="4862512"/>
          </a:xfrm>
        </p:spPr>
      </p:pic>
    </p:spTree>
    <p:extLst>
      <p:ext uri="{BB962C8B-B14F-4D97-AF65-F5344CB8AC3E}">
        <p14:creationId xmlns:p14="http://schemas.microsoft.com/office/powerpoint/2010/main" val="283666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87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>
              <a:hlinkClick r:id="rId2"/>
            </a:endParaRPr>
          </a:p>
          <a:p>
            <a:pPr marL="0" indent="0" algn="ctr">
              <a:buNone/>
            </a:pPr>
            <a:endParaRPr lang="sk-SK" dirty="0" smtClean="0">
              <a:hlinkClick r:id="rId2"/>
            </a:endParaRPr>
          </a:p>
          <a:p>
            <a:pPr marL="0" indent="0" algn="ctr">
              <a:buNone/>
            </a:pPr>
            <a:endParaRPr lang="sk-SK" dirty="0">
              <a:hlinkClick r:id="rId2"/>
            </a:endParaRPr>
          </a:p>
          <a:p>
            <a:pPr marL="0" indent="0" algn="ctr">
              <a:buNone/>
            </a:pPr>
            <a:endParaRPr lang="sk-SK" dirty="0">
              <a:hlinkClick r:id="rId2"/>
            </a:endParaRPr>
          </a:p>
          <a:p>
            <a:pPr marL="0" indent="0" algn="ctr">
              <a:buNone/>
            </a:pPr>
            <a:endParaRPr lang="sk-SK" dirty="0" smtClean="0">
              <a:hlinkClick r:id="rId2"/>
            </a:endParaRPr>
          </a:p>
          <a:p>
            <a:pPr marL="0" indent="0" algn="ctr">
              <a:buNone/>
            </a:pPr>
            <a:endParaRPr lang="sk-SK" dirty="0">
              <a:hlinkClick r:id="rId2"/>
            </a:endParaRPr>
          </a:p>
          <a:p>
            <a:pPr marL="0" indent="0" algn="ctr">
              <a:buNone/>
            </a:pPr>
            <a:endParaRPr lang="sk-SK" dirty="0" smtClean="0">
              <a:hlinkClick r:id="rId2"/>
            </a:endParaRPr>
          </a:p>
          <a:p>
            <a:pPr marL="0" indent="0" algn="ctr">
              <a:buNone/>
            </a:pPr>
            <a:r>
              <a:rPr lang="sk-SK" dirty="0"/>
              <a:t>d</a:t>
            </a:r>
            <a:r>
              <a:rPr lang="sk-SK" dirty="0" smtClean="0"/>
              <a:t>oc. RNDr. Ľubomír Šnajder, PhD. – Ústav informatiky PF UPJŠ</a:t>
            </a:r>
            <a:endParaRPr lang="sk-SK" dirty="0" smtClean="0">
              <a:hlinkClick r:id="rId2"/>
            </a:endParaRPr>
          </a:p>
          <a:p>
            <a:pPr marL="0" indent="0" algn="ctr">
              <a:buNone/>
            </a:pPr>
            <a:r>
              <a:rPr lang="sk-SK" dirty="0" smtClean="0">
                <a:hlinkClick r:id="rId2"/>
              </a:rPr>
              <a:t>lubomir.snajder@upjs.sk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34982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3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47</Words>
  <Application>Microsoft Office PowerPoint</Application>
  <PresentationFormat>Širokouhlá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balíka Office</vt:lpstr>
      <vt:lpstr>  Medveďku, daj apku (aj vďaka programku)!</vt:lpstr>
      <vt:lpstr>Programovanie mobilných zariadení</vt:lpstr>
      <vt:lpstr>Čítačka QR kódu</vt:lpstr>
      <vt:lpstr>Asistent pri cvičení</vt:lpstr>
      <vt:lpstr>Hlásič pádu  seniora</vt:lpstr>
      <vt:lpstr>Hlasová čítačka SMS</vt:lpstr>
      <vt:lpstr>Internetové  hlasovanie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Medveďku, daj apku  (aj vďaka programku)!</dc:title>
  <dc:creator>doc. RNDr. Ľubomír Šnajder PhD.</dc:creator>
  <cp:lastModifiedBy>Používateľ systému Windows</cp:lastModifiedBy>
  <cp:revision>13</cp:revision>
  <dcterms:created xsi:type="dcterms:W3CDTF">2019-02-06T23:31:39Z</dcterms:created>
  <dcterms:modified xsi:type="dcterms:W3CDTF">2019-02-07T09:27:21Z</dcterms:modified>
</cp:coreProperties>
</file>