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1" r:id="rId4"/>
    <p:sldId id="257" r:id="rId5"/>
    <p:sldId id="262" r:id="rId6"/>
    <p:sldId id="263" r:id="rId7"/>
    <p:sldId id="265" r:id="rId8"/>
    <p:sldId id="266" r:id="rId9"/>
    <p:sldId id="269" r:id="rId10"/>
    <p:sldId id="268" r:id="rId11"/>
    <p:sldId id="272" r:id="rId12"/>
    <p:sldId id="273" r:id="rId13"/>
    <p:sldId id="271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9848A8-88FE-4D3D-8D5D-2DC7D1702D15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6C5C63-C0E0-4153-8618-F8B234D9B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609600"/>
            <a:ext cx="7406640" cy="2514600"/>
          </a:xfrm>
        </p:spPr>
        <p:txBody>
          <a:bodyPr>
            <a:norm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en-US" sz="4900" dirty="0" smtClean="0">
                <a:latin typeface="Calibri" pitchFamily="34" charset="0"/>
                <a:cs typeface="Calibri" pitchFamily="34" charset="0"/>
              </a:rPr>
              <a:t>Secure Sockets Layer</a:t>
            </a:r>
            <a:endParaRPr lang="en-US" sz="4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467600" cy="2133600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Autori: Bc. Marek Šafárik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  Bc. Milan Šafárik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6324600" y="5867400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13.03.2012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7406640" cy="114628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SSL Cipher Suite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40664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b="1" dirty="0" err="1" smtClean="0"/>
              <a:t>Cipher</a:t>
            </a:r>
            <a:r>
              <a:rPr lang="sk-SK" b="1" dirty="0" smtClean="0"/>
              <a:t> Suite obsahuje: </a:t>
            </a:r>
          </a:p>
          <a:p>
            <a:pPr>
              <a:lnSpc>
                <a:spcPct val="120000"/>
              </a:lnSpc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*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key exchange algorithm 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 *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bulk encryption algorithm 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 *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message authentication code (MAC) 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sk-S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 *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pseudorandom function (PRF) </a:t>
            </a:r>
            <a:endParaRPr lang="sk-SK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endParaRPr lang="sk-SK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Server a klient sa musia dohodnúť na šifrovacej sade.</a:t>
            </a:r>
          </a:p>
          <a:p>
            <a:r>
              <a:rPr lang="sk-SK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Klient ponúkne na výber viac </a:t>
            </a:r>
            <a:r>
              <a:rPr lang="sk-SK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sád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z ktorých si server jednu vyberie. (zvyčajne tú najbezpečnejšiu)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7406640" cy="114628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Čo obsahuje digitálny certifikát?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406640" cy="510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sk-SK" b="1" dirty="0" smtClean="0"/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Serial Number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Použité na jednoznačnú identifikáciu certifikátu.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Vlastník certifikátu.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Signature Algorithm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Algoritmus použitý na vytvorenie podpisu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Signature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Podpis na overenie, že certifikát pochádza od vydavateľa.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Issuer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 Údaje vydavateľa certifikátu.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Valid-From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Dátum počiatku platnosti.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Valid-To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Dátum konca platnosti certifikátu.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Key-Usage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Účel verejného kľúča.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Public Key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Verejný kľúč.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Thumbprint Algorithm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Algoritmus použitý na odtlačok certifikátu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8000" b="1" dirty="0" smtClean="0">
                <a:latin typeface="Calibri" pitchFamily="34" charset="0"/>
                <a:cs typeface="Calibri" pitchFamily="34" charset="0"/>
              </a:rPr>
              <a:t>Thumbprint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k-SK" sz="8000" dirty="0" smtClean="0">
                <a:latin typeface="Calibri" pitchFamily="34" charset="0"/>
                <a:cs typeface="Calibri" pitchFamily="34" charset="0"/>
              </a:rPr>
              <a:t>Odtlačok certifikátu na overenie jeho neporušenosti.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7406640" cy="1146282"/>
          </a:xfrm>
        </p:spPr>
        <p:txBody>
          <a:bodyPr>
            <a:normAutofit fontScale="90000"/>
          </a:bodyPr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Certificate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Authority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(CA)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Hierarchy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6550148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09600"/>
            <a:ext cx="730465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7406640" cy="114628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Software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40664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sk-SK" b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OpenSSL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k-SK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open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(BSD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licen</a:t>
            </a:r>
            <a:r>
              <a:rPr lang="sk-SK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cia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GnuTLS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voľná implementácia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(LGPL licensed)</a:t>
            </a: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cryptlib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prenositeľná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open source 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kryptografická knižnica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obsahuje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TLS/SSL 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implementáciu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JSSE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sk-SK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Javovská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implementácia obsiahnutá v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Java Runtime</a:t>
            </a:r>
            <a:r>
              <a:rPr lang="sk-SK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Environment.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0" y="2362200"/>
            <a:ext cx="7498080" cy="1143000"/>
          </a:xfrm>
        </p:spPr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Ďakujeme za pozornosť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Secure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Sockets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Layer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	</a:t>
            </a:r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SSL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 je bežne používaný protokol na riadenie bezpečnosti posielania správ na internete. </a:t>
            </a:r>
          </a:p>
          <a:p>
            <a:pPr>
              <a:buNone/>
            </a:pPr>
            <a:endParaRPr lang="sk-SK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	Protokol(y) SSL umožňujú aplikáciám komunikovať po sieti spôsobom, ktorý zabraňuje </a:t>
            </a:r>
            <a:r>
              <a:rPr lang="sk-SK" sz="2800" b="1" dirty="0" smtClean="0">
                <a:latin typeface="Calibri" pitchFamily="34" charset="0"/>
                <a:cs typeface="Calibri" pitchFamily="34" charset="0"/>
              </a:rPr>
              <a:t>odpočúvaniu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 či </a:t>
            </a:r>
            <a:r>
              <a:rPr lang="sk-SK" sz="2800" b="1" dirty="0" smtClean="0">
                <a:latin typeface="Calibri" pitchFamily="34" charset="0"/>
                <a:cs typeface="Calibri" pitchFamily="34" charset="0"/>
              </a:rPr>
              <a:t>falšovaniu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 správ.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800600"/>
            <a:ext cx="6196514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Secure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Sockets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Layer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69952"/>
            <a:ext cx="8786215" cy="41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Nadviazanie spojenia medzi klientom a serverom: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Využitie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Protokol SSL sa najčastejšie využíva pre bezpečnú komunikáciu s internetovými servermi pomocou </a:t>
            </a:r>
            <a:r>
              <a:rPr lang="sk-SK" b="1" dirty="0" smtClean="0">
                <a:latin typeface="Calibri" pitchFamily="34" charset="0"/>
                <a:cs typeface="Calibri" pitchFamily="34" charset="0"/>
              </a:rPr>
              <a:t>HTTPS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, čo je zabezpečená verzia protokolu HTTP. </a:t>
            </a:r>
          </a:p>
          <a:p>
            <a:pPr>
              <a:buNone/>
            </a:pP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k-SK" dirty="0" smtClean="0">
                <a:latin typeface="Calibri" pitchFamily="34" charset="0"/>
                <a:cs typeface="Calibri" pitchFamily="34" charset="0"/>
              </a:rPr>
              <a:t>Ďalšie využitie: </a:t>
            </a: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Odosielanie emailov</a:t>
            </a: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Instant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messaging</a:t>
            </a:r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err="1" smtClean="0">
                <a:latin typeface="Calibri" pitchFamily="34" charset="0"/>
                <a:cs typeface="Calibri" pitchFamily="34" charset="0"/>
              </a:rPr>
              <a:t>Voice-over-IP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sk-SK" dirty="0" err="1" smtClean="0">
                <a:latin typeface="Calibri" pitchFamily="34" charset="0"/>
                <a:cs typeface="Calibri" pitchFamily="34" charset="0"/>
              </a:rPr>
              <a:t>VoIP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História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latin typeface="Calibri" pitchFamily="34" charset="0"/>
                <a:cs typeface="Calibri" pitchFamily="34" charset="0"/>
              </a:rPr>
              <a:t>SSL 1.0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– SSL bol vyvinutý firmou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Netscape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. Táto verzia nebola nikdy verejne používaná.</a:t>
            </a:r>
          </a:p>
          <a:p>
            <a:endParaRPr lang="sk-SK" sz="3000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sz="3000" b="1" dirty="0" smtClean="0">
                <a:latin typeface="Calibri" pitchFamily="34" charset="0"/>
                <a:cs typeface="Calibri" pitchFamily="34" charset="0"/>
              </a:rPr>
              <a:t>SSL 2.0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– Uvoľnená vo februári 1995. Obsahovala množstvo bezpečnostných chýb.</a:t>
            </a:r>
          </a:p>
          <a:p>
            <a:endParaRPr lang="sk-SK" sz="3000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sz="3000" b="1" dirty="0" smtClean="0">
                <a:latin typeface="Calibri" pitchFamily="34" charset="0"/>
                <a:cs typeface="Calibri" pitchFamily="34" charset="0"/>
              </a:rPr>
              <a:t>SSL 3.0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– Úplne pozmenená oproti verzii 2.0. Najnovšie verzie sú založené práve na tejto verzii.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História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sk-SK" sz="3000" b="1" dirty="0" smtClean="0">
                <a:latin typeface="Calibri" pitchFamily="34" charset="0"/>
                <a:cs typeface="Calibri" pitchFamily="34" charset="0"/>
              </a:rPr>
              <a:t>TLS 1.0, 1.1 a 1.2 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– Nasledovníkom SSL je protokol Transport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Layer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sz="3000" dirty="0" err="1" smtClean="0">
                <a:latin typeface="Calibri" pitchFamily="34" charset="0"/>
                <a:cs typeface="Calibri" pitchFamily="34" charset="0"/>
              </a:rPr>
              <a:t>Security</a:t>
            </a:r>
            <a:r>
              <a:rPr lang="sk-SK" sz="3000" dirty="0" smtClean="0">
                <a:latin typeface="Calibri" pitchFamily="34" charset="0"/>
                <a:cs typeface="Calibri" pitchFamily="34" charset="0"/>
              </a:rPr>
              <a:t>. Dá sa označiť aj ako SSL 3.1. Verzia 1.2 je zatiaľ najnovšia verzia, vyšla v auguste 2008.</a:t>
            </a:r>
          </a:p>
          <a:p>
            <a:endParaRPr lang="sk-SK" sz="3000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sz="3000" dirty="0" smtClean="0">
                <a:latin typeface="Calibri" pitchFamily="34" charset="0"/>
                <a:cs typeface="Calibri" pitchFamily="34" charset="0"/>
              </a:rPr>
              <a:t>SSL spojenia začínajú komunikáciu zabezpečene, zatiaľ čo TLS spojenia najskôr nezabezpečene, a zabezpečenú komunikáciu začínajú až po podaní rúk medzi klientom a serverom.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Princíp TLS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000" dirty="0" smtClean="0">
                <a:latin typeface="Calibri" pitchFamily="34" charset="0"/>
                <a:cs typeface="Calibri" pitchFamily="34" charset="0"/>
              </a:rPr>
              <a:t>Obsahuje 3 hlavné fázy:</a:t>
            </a: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Dohodu účastníkov na využívaných algoritmoch</a:t>
            </a:r>
          </a:p>
          <a:p>
            <a:pPr marL="596646" indent="-514350">
              <a:buFont typeface="+mj-lt"/>
              <a:buAutoNum type="arabicPeriod"/>
            </a:pPr>
            <a:endParaRPr lang="sk-SK" sz="2800" dirty="0" smtClean="0">
              <a:latin typeface="Calibri" pitchFamily="34" charset="0"/>
              <a:cs typeface="Calibri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Výmenu kľúčov založenú na šifrovaní s verejným kľúčom a overenie vychádzajúce z certifikátov (RSA, </a:t>
            </a:r>
            <a:r>
              <a:rPr lang="sk-SK" sz="2800" dirty="0" err="1" smtClean="0">
                <a:latin typeface="Calibri" pitchFamily="34" charset="0"/>
                <a:cs typeface="Calibri" pitchFamily="34" charset="0"/>
              </a:rPr>
              <a:t>Diffie-Hellman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, DSA)</a:t>
            </a:r>
          </a:p>
          <a:p>
            <a:pPr marL="596646" indent="-514350">
              <a:buFont typeface="+mj-lt"/>
              <a:buAutoNum type="arabicPeriod"/>
            </a:pPr>
            <a:endParaRPr lang="sk-SK" sz="2800" dirty="0" smtClean="0">
              <a:latin typeface="Calibri" pitchFamily="34" charset="0"/>
              <a:cs typeface="Calibri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sk-SK" sz="2800" dirty="0" smtClean="0">
                <a:latin typeface="Calibri" pitchFamily="34" charset="0"/>
                <a:cs typeface="Calibri" pitchFamily="34" charset="0"/>
              </a:rPr>
              <a:t>Šifrovanie komunikácie symetrickou šifrou (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RC2, RC4, DES, 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Trojitý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 DES, AES</a:t>
            </a:r>
            <a:r>
              <a:rPr lang="sk-SK" sz="2800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Nadviazanie TLS spojenia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47800" y="2438400"/>
            <a:ext cx="7498080" cy="3352800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Použiť rozdielny port pre zabezpečené spojenie (napr. port 443 pre HTTPS)</a:t>
            </a:r>
          </a:p>
          <a:p>
            <a:endParaRPr lang="sk-SK" dirty="0" smtClean="0">
              <a:latin typeface="Calibri" pitchFamily="34" charset="0"/>
              <a:cs typeface="Calibri" pitchFamily="34" charset="0"/>
            </a:endParaRPr>
          </a:p>
          <a:p>
            <a:r>
              <a:rPr lang="sk-SK" dirty="0" smtClean="0">
                <a:latin typeface="Calibri" pitchFamily="34" charset="0"/>
                <a:cs typeface="Calibri" pitchFamily="34" charset="0"/>
              </a:rPr>
              <a:t>Začať spojenie nezabezpečene a v priebehu komunikácie sa prepnúť do zabezpečeného módu. (napr. protokolom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STARTTLS</a:t>
            </a:r>
            <a:r>
              <a:rPr lang="sk-SK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447800" y="1524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alibri" pitchFamily="34" charset="0"/>
                <a:cs typeface="Calibri" pitchFamily="34" charset="0"/>
              </a:rPr>
              <a:t>2 možnosti: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err="1" smtClean="0">
                <a:latin typeface="Calibri" pitchFamily="34" charset="0"/>
                <a:cs typeface="Calibri" pitchFamily="34" charset="0"/>
              </a:rPr>
              <a:t>Handshaking</a:t>
            </a:r>
            <a:r>
              <a:rPr lang="sk-SK" sz="4400" dirty="0" smtClean="0">
                <a:latin typeface="Calibri" pitchFamily="34" charset="0"/>
                <a:cs typeface="Calibri" pitchFamily="34" charset="0"/>
              </a:rPr>
              <a:t> (Podanie rúk) 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83390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467</TotalTime>
  <Words>457</Words>
  <Application>Microsoft Office PowerPoint</Application>
  <PresentationFormat>Prezentácia na obrazovke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Slnovrat</vt:lpstr>
      <vt:lpstr>  Secure Sockets Layer</vt:lpstr>
      <vt:lpstr>Secure Sockets Layer </vt:lpstr>
      <vt:lpstr>Secure Sockets Layer </vt:lpstr>
      <vt:lpstr>Využitie</vt:lpstr>
      <vt:lpstr>História</vt:lpstr>
      <vt:lpstr>História</vt:lpstr>
      <vt:lpstr>Princíp TLS</vt:lpstr>
      <vt:lpstr>Nadviazanie TLS spojenia</vt:lpstr>
      <vt:lpstr>Handshaking (Podanie rúk) </vt:lpstr>
      <vt:lpstr>SSL Cipher Suite</vt:lpstr>
      <vt:lpstr>Čo obsahuje digitálny certifikát?</vt:lpstr>
      <vt:lpstr>Certificate Authority (CA) Hierarchy</vt:lpstr>
      <vt:lpstr>Snímka 13</vt:lpstr>
      <vt:lpstr>Software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Bezpečné komunikačné protokoly pre dohodu viacerých účastníkov</dc:title>
  <dc:creator>Safo</dc:creator>
  <cp:lastModifiedBy>Gabriel Semanišin</cp:lastModifiedBy>
  <cp:revision>69</cp:revision>
  <dcterms:created xsi:type="dcterms:W3CDTF">2011-11-27T22:06:50Z</dcterms:created>
  <dcterms:modified xsi:type="dcterms:W3CDTF">2012-03-13T13:22:56Z</dcterms:modified>
</cp:coreProperties>
</file>