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1" r:id="rId4"/>
    <p:sldId id="259" r:id="rId5"/>
    <p:sldId id="263" r:id="rId6"/>
    <p:sldId id="270" r:id="rId7"/>
    <p:sldId id="258" r:id="rId8"/>
    <p:sldId id="261" r:id="rId9"/>
    <p:sldId id="262" r:id="rId10"/>
    <p:sldId id="266" r:id="rId11"/>
    <p:sldId id="264" r:id="rId12"/>
    <p:sldId id="267" r:id="rId13"/>
    <p:sldId id="268" r:id="rId14"/>
    <p:sldId id="265" r:id="rId15"/>
    <p:sldId id="269" r:id="rId16"/>
    <p:sldId id="272" r:id="rId17"/>
    <p:sldId id="273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3/26/2012</a:t>
            </a:fld>
            <a:endParaRPr lang="en-US" dirty="0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Service-oriented Architecture (SOA)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u="sng" dirty="0" smtClean="0"/>
              <a:t>Martin Katu</a:t>
            </a:r>
            <a:r>
              <a:rPr lang="sk-SK" u="sng" dirty="0" smtClean="0"/>
              <a:t>ščák</a:t>
            </a:r>
          </a:p>
          <a:p>
            <a:pPr>
              <a:lnSpc>
                <a:spcPct val="150000"/>
              </a:lnSpc>
            </a:pPr>
            <a:r>
              <a:rPr lang="sk-SK" u="sng" dirty="0" smtClean="0"/>
              <a:t>Patrik Mihalčin</a:t>
            </a:r>
            <a:endParaRPr lang="sk-SK" u="sng" dirty="0"/>
          </a:p>
        </p:txBody>
      </p:sp>
    </p:spTree>
    <p:extLst>
      <p:ext uri="{BB962C8B-B14F-4D97-AF65-F5344CB8AC3E}">
        <p14:creationId xmlns:p14="http://schemas.microsoft.com/office/powerpoint/2010/main" val="4744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Požiadavky SOA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/>
          <a:lstStyle/>
          <a:p>
            <a:r>
              <a:rPr lang="sk-SK" b="1" dirty="0" smtClean="0"/>
              <a:t>Interoperabilita</a:t>
            </a:r>
            <a:r>
              <a:rPr lang="sk-SK" dirty="0" smtClean="0"/>
              <a:t> medzi rôznymi </a:t>
            </a:r>
            <a:r>
              <a:rPr lang="sk-SK" b="1" dirty="0" smtClean="0"/>
              <a:t>systémami</a:t>
            </a:r>
            <a:r>
              <a:rPr lang="sk-SK" dirty="0" smtClean="0"/>
              <a:t> a </a:t>
            </a:r>
            <a:r>
              <a:rPr lang="sk-SK" b="1" dirty="0" smtClean="0"/>
              <a:t>programovacími jazykmi </a:t>
            </a:r>
            <a:r>
              <a:rPr lang="sk-SK" dirty="0" smtClean="0"/>
              <a:t>tvoriacimi základ pre </a:t>
            </a:r>
            <a:r>
              <a:rPr lang="sk-SK" b="1" dirty="0" smtClean="0"/>
              <a:t>integráciu medzi aplikáciami</a:t>
            </a:r>
            <a:r>
              <a:rPr lang="sk-SK" dirty="0" smtClean="0"/>
              <a:t> na rôznych platformách pomocou </a:t>
            </a:r>
            <a:r>
              <a:rPr lang="sk-SK" b="1" dirty="0" smtClean="0"/>
              <a:t>komunikačného protokolu</a:t>
            </a:r>
          </a:p>
          <a:p>
            <a:endParaRPr lang="sk-SK" b="1" dirty="0" smtClean="0"/>
          </a:p>
          <a:p>
            <a:r>
              <a:rPr lang="sk-SK" b="1" dirty="0" smtClean="0"/>
              <a:t>Federácia zdrojov</a:t>
            </a:r>
          </a:p>
          <a:p>
            <a:pPr lvl="1"/>
            <a:r>
              <a:rPr lang="sk-SK" dirty="0" smtClean="0"/>
              <a:t>Vytvorenie a udržiavanie toku dát do DB systému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7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SOA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smtClean="0"/>
              <a:t>Implementácia SOA</a:t>
            </a:r>
            <a:r>
              <a:rPr lang="sk-SK" dirty="0" smtClean="0"/>
              <a:t> sa spolieha na sieť softvérových služieb</a:t>
            </a:r>
          </a:p>
          <a:p>
            <a:endParaRPr lang="sk-SK" dirty="0"/>
          </a:p>
          <a:p>
            <a:r>
              <a:rPr lang="sk-SK" b="1" dirty="0" smtClean="0"/>
              <a:t>Jedna</a:t>
            </a:r>
            <a:r>
              <a:rPr lang="sk-SK" dirty="0" smtClean="0"/>
              <a:t> služba implementuje </a:t>
            </a:r>
            <a:r>
              <a:rPr lang="sk-SK" b="1" dirty="0" smtClean="0"/>
              <a:t>jednu</a:t>
            </a:r>
            <a:r>
              <a:rPr lang="sk-SK" dirty="0" smtClean="0"/>
              <a:t> udalosť</a:t>
            </a:r>
          </a:p>
          <a:p>
            <a:pPr lvl="1"/>
            <a:r>
              <a:rPr lang="sk-SK" dirty="0" smtClean="0"/>
              <a:t>Zobrazenie zostatku </a:t>
            </a:r>
            <a:r>
              <a:rPr lang="sk-SK" dirty="0"/>
              <a:t>ú</a:t>
            </a:r>
            <a:r>
              <a:rPr lang="sk-SK" dirty="0" smtClean="0"/>
              <a:t>čtu</a:t>
            </a:r>
          </a:p>
          <a:p>
            <a:pPr lvl="1"/>
            <a:r>
              <a:rPr lang="sk-SK" dirty="0" smtClean="0"/>
              <a:t>Vytvorenie užívateľského konta</a:t>
            </a:r>
          </a:p>
          <a:p>
            <a:endParaRPr lang="sk-SK" dirty="0" smtClean="0"/>
          </a:p>
          <a:p>
            <a:r>
              <a:rPr lang="sk-SK" b="1" dirty="0" smtClean="0"/>
              <a:t>Komunikácia služieb</a:t>
            </a:r>
            <a:r>
              <a:rPr lang="sk-SK" dirty="0" smtClean="0"/>
              <a:t> neprebieha na úrovni zdrojového kódu, ale pomocou </a:t>
            </a:r>
            <a:r>
              <a:rPr lang="sk-SK" b="1" dirty="0" smtClean="0"/>
              <a:t>definovaných protokolov</a:t>
            </a:r>
            <a:r>
              <a:rPr lang="sk-SK" dirty="0" smtClean="0"/>
              <a:t>, popisujúcich spôsob posielania a prijímania správ</a:t>
            </a:r>
          </a:p>
          <a:p>
            <a:pPr lvl="1"/>
            <a:r>
              <a:rPr lang="sk-SK" dirty="0" smtClean="0"/>
              <a:t>Charakteristické metadáta </a:t>
            </a:r>
            <a:endParaRPr lang="sk-SK" dirty="0" smtClean="0"/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7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Metadáta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Dostatočná úroveň detailov</a:t>
            </a:r>
          </a:p>
          <a:p>
            <a:r>
              <a:rPr lang="sk-SK" dirty="0" smtClean="0"/>
              <a:t>Popisujú charakteristiky služieb, ale aj dát, na ktorých bežia</a:t>
            </a:r>
          </a:p>
          <a:p>
            <a:endParaRPr lang="sk-SK" dirty="0"/>
          </a:p>
          <a:p>
            <a:r>
              <a:rPr lang="sk-SK" dirty="0"/>
              <a:t>f</a:t>
            </a:r>
            <a:r>
              <a:rPr lang="sk-SK" dirty="0" smtClean="0"/>
              <a:t>ormát: XML</a:t>
            </a:r>
          </a:p>
          <a:p>
            <a:endParaRPr lang="sk-SK" dirty="0" smtClean="0"/>
          </a:p>
          <a:p>
            <a:r>
              <a:rPr lang="sk-SK" dirty="0" smtClean="0"/>
              <a:t>WSDL - Web </a:t>
            </a:r>
            <a:r>
              <a:rPr lang="sk-SK" dirty="0" err="1" smtClean="0"/>
              <a:t>Services</a:t>
            </a:r>
            <a:r>
              <a:rPr lang="sk-SK" dirty="0" smtClean="0"/>
              <a:t> </a:t>
            </a:r>
            <a:r>
              <a:rPr lang="sk-SK" dirty="0" err="1" smtClean="0"/>
              <a:t>Description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/>
              <a:t> </a:t>
            </a:r>
            <a:r>
              <a:rPr lang="sk-SK" dirty="0" smtClean="0"/>
              <a:t>- </a:t>
            </a:r>
            <a:r>
              <a:rPr lang="sk-SK" dirty="0" smtClean="0"/>
              <a:t>popisuje služby</a:t>
            </a:r>
          </a:p>
          <a:p>
            <a:endParaRPr lang="sk-SK" dirty="0" smtClean="0"/>
          </a:p>
          <a:p>
            <a:r>
              <a:rPr lang="sk-SK" dirty="0" smtClean="0"/>
              <a:t>SOAP – popisuje komunikačné protokoly</a:t>
            </a:r>
          </a:p>
        </p:txBody>
      </p:sp>
    </p:spTree>
    <p:extLst>
      <p:ext uri="{BB962C8B-B14F-4D97-AF65-F5344CB8AC3E}">
        <p14:creationId xmlns:p14="http://schemas.microsoft.com/office/powerpoint/2010/main" val="1397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Web-service</a:t>
            </a:r>
            <a:r>
              <a:rPr lang="sk-SK" dirty="0" smtClean="0"/>
              <a:t> prístup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Softvérový komponent</a:t>
            </a:r>
          </a:p>
          <a:p>
            <a:endParaRPr lang="sk-SK" dirty="0" smtClean="0"/>
          </a:p>
          <a:p>
            <a:r>
              <a:rPr lang="sk-SK" dirty="0" smtClean="0"/>
              <a:t>Implementujú SOA architektúru</a:t>
            </a:r>
          </a:p>
          <a:p>
            <a:endParaRPr lang="sk-SK" dirty="0" smtClean="0"/>
          </a:p>
          <a:p>
            <a:r>
              <a:rPr lang="sk-SK" dirty="0" smtClean="0"/>
              <a:t>Platformovo nezávislé</a:t>
            </a:r>
          </a:p>
          <a:p>
            <a:endParaRPr lang="sk-SK" dirty="0" smtClean="0"/>
          </a:p>
          <a:p>
            <a:r>
              <a:rPr lang="sk-SK" dirty="0" smtClean="0"/>
              <a:t>Oddeľujú implementáciu od rozhrania</a:t>
            </a:r>
          </a:p>
          <a:p>
            <a:endParaRPr lang="sk-SK" dirty="0" smtClean="0"/>
          </a:p>
          <a:p>
            <a:r>
              <a:rPr lang="sk-SK" dirty="0" smtClean="0"/>
              <a:t>Spôsob volania služby: priložený WSDL súbor</a:t>
            </a:r>
          </a:p>
          <a:p>
            <a:endParaRPr lang="sk-SK" dirty="0" smtClean="0"/>
          </a:p>
          <a:p>
            <a:r>
              <a:rPr lang="sk-SK" dirty="0" smtClean="0"/>
              <a:t>Komunikácia prebieha SOAP protokolom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7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SOA koncepty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dirty="0" smtClean="0"/>
              <a:t>Možnosť implementovať SOA týmito technológiami: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en-US" dirty="0" smtClean="0"/>
              <a:t>SOAP</a:t>
            </a:r>
            <a:r>
              <a:rPr lang="en-US" dirty="0"/>
              <a:t>, </a:t>
            </a:r>
            <a:r>
              <a:rPr lang="en-US" dirty="0" smtClean="0"/>
              <a:t>RPC</a:t>
            </a:r>
            <a:r>
              <a:rPr lang="sk-SK" dirty="0" smtClean="0"/>
              <a:t/>
            </a:r>
            <a:br>
              <a:rPr lang="sk-SK" dirty="0" smtClean="0"/>
            </a:br>
            <a:endParaRPr lang="en-US" dirty="0"/>
          </a:p>
          <a:p>
            <a:r>
              <a:rPr lang="en-US" dirty="0" smtClean="0"/>
              <a:t>REST</a:t>
            </a:r>
            <a:r>
              <a:rPr lang="sk-SK" dirty="0" smtClean="0"/>
              <a:t/>
            </a:r>
            <a:br>
              <a:rPr lang="sk-SK" dirty="0" smtClean="0"/>
            </a:br>
            <a:endParaRPr lang="en-US" dirty="0"/>
          </a:p>
          <a:p>
            <a:r>
              <a:rPr lang="en-US" dirty="0" smtClean="0"/>
              <a:t>DCOM</a:t>
            </a:r>
            <a:r>
              <a:rPr lang="sk-SK" dirty="0" smtClean="0"/>
              <a:t/>
            </a:r>
            <a:br>
              <a:rPr lang="sk-SK" dirty="0" smtClean="0"/>
            </a:br>
            <a:endParaRPr lang="en-US" dirty="0"/>
          </a:p>
          <a:p>
            <a:r>
              <a:rPr lang="en-US" dirty="0" smtClean="0"/>
              <a:t>CORBA</a:t>
            </a:r>
            <a:r>
              <a:rPr lang="sk-SK" dirty="0" smtClean="0"/>
              <a:t/>
            </a:r>
            <a:br>
              <a:rPr lang="sk-SK" dirty="0" smtClean="0"/>
            </a:br>
            <a:endParaRPr lang="en-US" dirty="0"/>
          </a:p>
          <a:p>
            <a:r>
              <a:rPr lang="en-US" dirty="0"/>
              <a:t>Web </a:t>
            </a:r>
            <a:r>
              <a:rPr lang="en-US" dirty="0" smtClean="0"/>
              <a:t>Services</a:t>
            </a:r>
            <a:r>
              <a:rPr lang="sk-SK" dirty="0" smtClean="0"/>
              <a:t/>
            </a:r>
            <a:br>
              <a:rPr lang="sk-SK" dirty="0" smtClean="0"/>
            </a:br>
            <a:endParaRPr lang="en-US" dirty="0"/>
          </a:p>
          <a:p>
            <a:r>
              <a:rPr lang="en-US" dirty="0" smtClean="0"/>
              <a:t>DDS</a:t>
            </a:r>
            <a:r>
              <a:rPr lang="sk-SK" dirty="0" smtClean="0"/>
              <a:t/>
            </a:r>
            <a:br>
              <a:rPr lang="sk-SK" dirty="0" smtClean="0"/>
            </a:br>
            <a:endParaRPr lang="en-US" dirty="0"/>
          </a:p>
          <a:p>
            <a:r>
              <a:rPr lang="en-US" dirty="0"/>
              <a:t>WCF </a:t>
            </a:r>
          </a:p>
        </p:txBody>
      </p:sp>
    </p:spTree>
    <p:extLst>
      <p:ext uri="{BB962C8B-B14F-4D97-AF65-F5344CB8AC3E}">
        <p14:creationId xmlns:p14="http://schemas.microsoft.com/office/powerpoint/2010/main" val="1397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Bezpečnosť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 smtClean="0"/>
              <a:t>Zabezpečenie dát</a:t>
            </a:r>
          </a:p>
          <a:p>
            <a:pPr lvl="1"/>
            <a:r>
              <a:rPr lang="sk-SK" dirty="0" smtClean="0"/>
              <a:t>Šifrovanie posielaných dát</a:t>
            </a:r>
          </a:p>
          <a:p>
            <a:pPr lvl="1"/>
            <a:r>
              <a:rPr lang="sk-SK" dirty="0" smtClean="0"/>
              <a:t>Putujú aj cez nezabezpečené kanály</a:t>
            </a:r>
          </a:p>
          <a:p>
            <a:pPr lvl="1"/>
            <a:r>
              <a:rPr lang="sk-SK" dirty="0" smtClean="0"/>
              <a:t>SSL, TLS</a:t>
            </a:r>
            <a:endParaRPr lang="sk-SK" dirty="0"/>
          </a:p>
          <a:p>
            <a:r>
              <a:rPr lang="sk-SK" b="1" dirty="0" smtClean="0"/>
              <a:t>Autentifikácia</a:t>
            </a:r>
          </a:p>
          <a:p>
            <a:pPr lvl="1"/>
            <a:r>
              <a:rPr lang="sk-SK" dirty="0" smtClean="0"/>
              <a:t>Nutnosť autentifikovať </a:t>
            </a:r>
            <a:r>
              <a:rPr lang="sk-SK" b="1" dirty="0" smtClean="0"/>
              <a:t>konzumenta</a:t>
            </a:r>
          </a:p>
          <a:p>
            <a:pPr lvl="2"/>
            <a:r>
              <a:rPr lang="sk-SK" dirty="0" smtClean="0"/>
              <a:t>Autorizačný mechanizmus (obmedzenie prístupu do niektorých častí systému)</a:t>
            </a:r>
          </a:p>
          <a:p>
            <a:pPr lvl="2"/>
            <a:r>
              <a:rPr lang="sk-SK" dirty="0" err="1" smtClean="0"/>
              <a:t>Kerberos</a:t>
            </a:r>
            <a:endParaRPr lang="sk-SK" dirty="0" smtClean="0"/>
          </a:p>
          <a:p>
            <a:pPr lvl="1"/>
            <a:r>
              <a:rPr lang="sk-SK" dirty="0" smtClean="0"/>
              <a:t>Nutnosť autentifikovať </a:t>
            </a:r>
            <a:r>
              <a:rPr lang="sk-SK" b="1" dirty="0" smtClean="0"/>
              <a:t>poskytovateľa</a:t>
            </a:r>
          </a:p>
          <a:p>
            <a:pPr lvl="2"/>
            <a:r>
              <a:rPr lang="sk-SK" dirty="0" smtClean="0"/>
              <a:t>Keď používame služby tretích strán</a:t>
            </a:r>
          </a:p>
          <a:p>
            <a:pPr lvl="2"/>
            <a:r>
              <a:rPr lang="sk-SK" dirty="0" smtClean="0"/>
              <a:t>Digitálny certifikát</a:t>
            </a:r>
          </a:p>
          <a:p>
            <a:pPr lvl="1"/>
            <a:r>
              <a:rPr lang="sk-SK" dirty="0" smtClean="0"/>
              <a:t>Nutnosť autentifikovať </a:t>
            </a:r>
            <a:r>
              <a:rPr lang="sk-SK" b="1" dirty="0" smtClean="0"/>
              <a:t>register služieb</a:t>
            </a:r>
          </a:p>
          <a:p>
            <a:pPr lvl="2"/>
            <a:r>
              <a:rPr lang="sk-SK" dirty="0" smtClean="0"/>
              <a:t>Aby sme nepoužívali podhodenú službu</a:t>
            </a:r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7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060" y="476672"/>
            <a:ext cx="8183880" cy="1051560"/>
          </a:xfrm>
        </p:spPr>
        <p:txBody>
          <a:bodyPr/>
          <a:lstStyle/>
          <a:p>
            <a:r>
              <a:rPr lang="sk-SK" dirty="0" smtClean="0"/>
              <a:t>Testovanie SOA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0060" y="16288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err="1" smtClean="0"/>
              <a:t>Black</a:t>
            </a:r>
            <a:r>
              <a:rPr lang="sk-SK" b="1" dirty="0" smtClean="0"/>
              <a:t> box </a:t>
            </a:r>
            <a:r>
              <a:rPr lang="sk-SK" dirty="0" err="1" smtClean="0"/>
              <a:t>testing</a:t>
            </a:r>
            <a:endParaRPr lang="sk-SK" dirty="0" smtClean="0"/>
          </a:p>
          <a:p>
            <a:r>
              <a:rPr lang="sk-SK" dirty="0" smtClean="0"/>
              <a:t>Služba – čierna skrinka</a:t>
            </a:r>
          </a:p>
          <a:p>
            <a:r>
              <a:rPr lang="sk-SK" dirty="0" smtClean="0"/>
              <a:t>Základný princíp SOA – nevidím implementáciu</a:t>
            </a:r>
          </a:p>
          <a:p>
            <a:r>
              <a:rPr lang="sk-SK" dirty="0" smtClean="0"/>
              <a:t>Pošlem požiadavku, čakám na odpoveď</a:t>
            </a:r>
          </a:p>
          <a:p>
            <a:r>
              <a:rPr lang="sk-SK" b="1" dirty="0" smtClean="0"/>
              <a:t>Možné problémy</a:t>
            </a:r>
            <a:r>
              <a:rPr lang="sk-SK" dirty="0" smtClean="0"/>
              <a:t>:</a:t>
            </a:r>
          </a:p>
          <a:p>
            <a:pPr lvl="1"/>
            <a:r>
              <a:rPr lang="sk-SK" dirty="0" smtClean="0"/>
              <a:t>Použitie registra služieb – pred zavolaním služby nemusíme vedieť, kto nás obslúži</a:t>
            </a:r>
          </a:p>
          <a:p>
            <a:pPr lvl="1"/>
            <a:r>
              <a:rPr lang="sk-SK" dirty="0" smtClean="0"/>
              <a:t>Ak sa služba nachádza na inom </a:t>
            </a:r>
            <a:r>
              <a:rPr lang="sk-SK" dirty="0" err="1" smtClean="0"/>
              <a:t>servri</a:t>
            </a:r>
            <a:r>
              <a:rPr lang="sk-SK" dirty="0" smtClean="0"/>
              <a:t> – chyba</a:t>
            </a:r>
          </a:p>
          <a:p>
            <a:pPr lvl="1"/>
            <a:r>
              <a:rPr lang="sk-SK" dirty="0" smtClean="0"/>
              <a:t>Dáta prídu v zlom formáte – </a:t>
            </a:r>
            <a:r>
              <a:rPr lang="sk-SK" dirty="0" err="1" smtClean="0"/>
              <a:t>nevalidné</a:t>
            </a:r>
            <a:r>
              <a:rPr lang="sk-SK" dirty="0" smtClean="0"/>
              <a:t> XML, nedodržaný protokol </a:t>
            </a:r>
          </a:p>
          <a:p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836712"/>
            <a:ext cx="23812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7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060" y="548680"/>
            <a:ext cx="8183880" cy="1051560"/>
          </a:xfrm>
        </p:spPr>
        <p:txBody>
          <a:bodyPr/>
          <a:lstStyle/>
          <a:p>
            <a:r>
              <a:rPr lang="sk-SK" dirty="0" smtClean="0"/>
              <a:t>Kvalita systému ako celku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62" y="2780928"/>
            <a:ext cx="735532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611560" y="173216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Architektúra SOA umožňuje skladanie a vnáranie služieb</a:t>
            </a:r>
          </a:p>
          <a:p>
            <a:endParaRPr lang="sk-SK" dirty="0"/>
          </a:p>
          <a:p>
            <a:r>
              <a:rPr lang="sk-SK" dirty="0" smtClean="0"/>
              <a:t>Kvalita celku = kvalita najslabšieho článku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7215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183880" cy="1051560"/>
          </a:xfrm>
        </p:spPr>
        <p:txBody>
          <a:bodyPr/>
          <a:lstStyle/>
          <a:p>
            <a:r>
              <a:rPr lang="sk-SK" dirty="0" smtClean="0"/>
              <a:t>Ďakujeme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74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Problematika	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/>
          <a:lstStyle/>
          <a:p>
            <a:r>
              <a:rPr lang="sk-SK" dirty="0" smtClean="0"/>
              <a:t>Neschopnosť riešiť všetky </a:t>
            </a:r>
            <a:r>
              <a:rPr lang="sk-SK" dirty="0" smtClean="0"/>
              <a:t>problémy jedným systémom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r>
              <a:rPr lang="sk-SK" dirty="0" smtClean="0"/>
              <a:t>Na </a:t>
            </a:r>
            <a:r>
              <a:rPr lang="sk-SK" dirty="0"/>
              <a:t>riešenie konkrétnych problémov sú určené </a:t>
            </a:r>
            <a:r>
              <a:rPr lang="sk-SK" dirty="0" smtClean="0"/>
              <a:t>konkrétne systémy </a:t>
            </a:r>
            <a:r>
              <a:rPr lang="sk-SK" dirty="0"/>
              <a:t>a </a:t>
            </a:r>
            <a:r>
              <a:rPr lang="sk-SK" b="1" dirty="0"/>
              <a:t>jeden systém </a:t>
            </a:r>
            <a:r>
              <a:rPr lang="sk-SK" dirty="0"/>
              <a:t>môže </a:t>
            </a:r>
            <a:r>
              <a:rPr lang="sk-SK" b="1" dirty="0"/>
              <a:t>využívať služby iného </a:t>
            </a:r>
            <a:r>
              <a:rPr lang="sk-SK" dirty="0"/>
              <a:t>a pritom ho </a:t>
            </a:r>
            <a:r>
              <a:rPr lang="sk-SK" b="1" dirty="0"/>
              <a:t>nemusí zaujímať</a:t>
            </a:r>
            <a:r>
              <a:rPr lang="sk-SK" dirty="0"/>
              <a:t>, </a:t>
            </a:r>
            <a:r>
              <a:rPr lang="sk-SK" dirty="0" smtClean="0"/>
              <a:t>ako sa </a:t>
            </a:r>
            <a:r>
              <a:rPr lang="sk-SK" dirty="0"/>
              <a:t>daný problém </a:t>
            </a:r>
            <a:r>
              <a:rPr lang="sk-SK" b="1" dirty="0"/>
              <a:t>vyrieši</a:t>
            </a:r>
            <a:r>
              <a:rPr lang="sk-SK" dirty="0"/>
              <a:t>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7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3356" y="476672"/>
            <a:ext cx="8183880" cy="720080"/>
          </a:xfrm>
        </p:spPr>
        <p:txBody>
          <a:bodyPr/>
          <a:lstStyle/>
          <a:p>
            <a:r>
              <a:rPr lang="sk-SK" dirty="0" smtClean="0"/>
              <a:t>SOA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24936" cy="526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0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Čo predstavuje SOA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/>
          <a:lstStyle/>
          <a:p>
            <a:r>
              <a:rPr lang="sk-SK" dirty="0" smtClean="0"/>
              <a:t>Architektúra orientovaná na </a:t>
            </a:r>
            <a:r>
              <a:rPr lang="sk-SK" dirty="0" smtClean="0"/>
              <a:t>služby</a:t>
            </a:r>
          </a:p>
          <a:p>
            <a:endParaRPr lang="sk-SK" dirty="0"/>
          </a:p>
          <a:p>
            <a:r>
              <a:rPr lang="sk-SK" dirty="0" smtClean="0"/>
              <a:t>Event driven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Súbor princípov a metodológií pre návrh a vývoj softvéru vo forme interoperabilných služieb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51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Systémové entity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/>
          <a:lstStyle/>
          <a:p>
            <a:pPr marL="521208" indent="-457200"/>
            <a:r>
              <a:rPr lang="sk-SK" b="1" dirty="0" smtClean="0"/>
              <a:t>Poskytovatelia</a:t>
            </a:r>
          </a:p>
          <a:p>
            <a:pPr marL="804672" lvl="1" indent="-457200"/>
            <a:r>
              <a:rPr lang="sk-SK" dirty="0" smtClean="0"/>
              <a:t>entita</a:t>
            </a:r>
            <a:r>
              <a:rPr lang="sk-SK" dirty="0"/>
              <a:t>, ktorá zdieľa svoje schopnosti riešiť </a:t>
            </a:r>
            <a:r>
              <a:rPr lang="sk-SK" dirty="0" smtClean="0"/>
              <a:t>problémy z </a:t>
            </a:r>
            <a:r>
              <a:rPr lang="sk-SK" dirty="0"/>
              <a:t>určitej </a:t>
            </a:r>
            <a:r>
              <a:rPr lang="sk-SK" dirty="0" smtClean="0"/>
              <a:t>oblasti </a:t>
            </a:r>
            <a:br>
              <a:rPr lang="sk-SK" dirty="0" smtClean="0"/>
            </a:br>
            <a:endParaRPr lang="sk-SK" dirty="0" smtClean="0"/>
          </a:p>
          <a:p>
            <a:pPr marL="521208" indent="-457200"/>
            <a:r>
              <a:rPr lang="sk-SK" b="1" dirty="0" smtClean="0"/>
              <a:t>Konzumenti </a:t>
            </a:r>
          </a:p>
          <a:p>
            <a:pPr marL="804672" lvl="1" indent="-457200"/>
            <a:r>
              <a:rPr lang="sk-SK" dirty="0" smtClean="0"/>
              <a:t>Entita</a:t>
            </a:r>
            <a:r>
              <a:rPr lang="sk-SK" dirty="0"/>
              <a:t>, ktoré služby </a:t>
            </a:r>
            <a:r>
              <a:rPr lang="sk-SK" dirty="0" smtClean="0"/>
              <a:t>využíva </a:t>
            </a:r>
            <a:br>
              <a:rPr lang="sk-SK" dirty="0" smtClean="0"/>
            </a:br>
            <a:endParaRPr lang="sk-SK" dirty="0" smtClean="0"/>
          </a:p>
          <a:p>
            <a:pPr marL="521208" indent="-457200"/>
            <a:r>
              <a:rPr lang="sk-SK" b="1" dirty="0" smtClean="0"/>
              <a:t>Register služieb</a:t>
            </a:r>
            <a:r>
              <a:rPr lang="sk-SK" dirty="0"/>
              <a:t> </a:t>
            </a:r>
            <a:endParaRPr lang="sk-SK" dirty="0" smtClean="0"/>
          </a:p>
          <a:p>
            <a:pPr marL="804672" lvl="1" indent="-457200"/>
            <a:r>
              <a:rPr lang="sk-SK" dirty="0" smtClean="0"/>
              <a:t>Obsahuje informácie o dostupných službách a ich poskytovateľoch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7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/>
          <a:lstStyle/>
          <a:p>
            <a:r>
              <a:rPr lang="sk-SK" dirty="0" smtClean="0"/>
              <a:t>Základný princíp SOA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196752"/>
            <a:ext cx="838186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50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907544"/>
          </a:xfrm>
        </p:spPr>
        <p:txBody>
          <a:bodyPr/>
          <a:lstStyle/>
          <a:p>
            <a:r>
              <a:rPr lang="sk-SK" dirty="0" smtClean="0"/>
              <a:t>Architektúra služieb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68" y="1772816"/>
            <a:ext cx="7249519" cy="372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59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SOA</a:t>
            </a:r>
            <a:r>
              <a:rPr lang="en-US" dirty="0"/>
              <a:t> </a:t>
            </a:r>
            <a:r>
              <a:rPr lang="en-US" dirty="0" smtClean="0">
                <a:solidFill>
                  <a:srgbClr val="FF8D3E"/>
                </a:solidFill>
              </a:rPr>
              <a:t>princ</a:t>
            </a:r>
            <a:r>
              <a:rPr lang="sk-SK" dirty="0" smtClean="0"/>
              <a:t>ípy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pre vývoj, používanie a udržiavanie SOA</a:t>
            </a:r>
          </a:p>
          <a:p>
            <a:endParaRPr lang="sk-SK" dirty="0"/>
          </a:p>
          <a:p>
            <a:r>
              <a:rPr lang="sk-SK" b="1" dirty="0"/>
              <a:t>E</a:t>
            </a:r>
            <a:r>
              <a:rPr lang="en-US" b="1" dirty="0" smtClean="0"/>
              <a:t>nkapsul</a:t>
            </a:r>
            <a:r>
              <a:rPr lang="sk-SK" b="1" dirty="0" smtClean="0"/>
              <a:t>ácia</a:t>
            </a:r>
            <a:endParaRPr lang="sk-SK" b="1" dirty="0" smtClean="0"/>
          </a:p>
          <a:p>
            <a:pPr lvl="1"/>
            <a:r>
              <a:rPr lang="sk-SK" dirty="0" smtClean="0"/>
              <a:t>Jednotný formát prenášanýc</a:t>
            </a:r>
            <a:r>
              <a:rPr lang="sk-SK" dirty="0" smtClean="0"/>
              <a:t>h dát</a:t>
            </a:r>
          </a:p>
          <a:p>
            <a:pPr lvl="1"/>
            <a:endParaRPr lang="sk-SK" dirty="0" smtClean="0"/>
          </a:p>
          <a:p>
            <a:r>
              <a:rPr lang="sk-SK" b="1" dirty="0"/>
              <a:t>G</a:t>
            </a:r>
            <a:r>
              <a:rPr lang="en-US" b="1" dirty="0" smtClean="0"/>
              <a:t>ranularit</a:t>
            </a:r>
            <a:r>
              <a:rPr lang="sk-SK" b="1" dirty="0" smtClean="0"/>
              <a:t>a</a:t>
            </a:r>
            <a:r>
              <a:rPr lang="sk-SK" dirty="0" smtClean="0"/>
              <a:t> </a:t>
            </a:r>
            <a:endParaRPr lang="sk-SK" dirty="0" smtClean="0"/>
          </a:p>
          <a:p>
            <a:pPr lvl="1"/>
            <a:r>
              <a:rPr lang="sk-SK" dirty="0"/>
              <a:t>S</a:t>
            </a:r>
            <a:r>
              <a:rPr lang="sk-SK" dirty="0" smtClean="0"/>
              <a:t>ystém </a:t>
            </a:r>
            <a:r>
              <a:rPr lang="sk-SK" dirty="0"/>
              <a:t>rozdelený na </a:t>
            </a:r>
            <a:r>
              <a:rPr lang="sk-SK" dirty="0" smtClean="0"/>
              <a:t>menšie časti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b="1" dirty="0" smtClean="0"/>
              <a:t>M</a:t>
            </a:r>
            <a:r>
              <a:rPr lang="en-US" b="1" dirty="0" smtClean="0"/>
              <a:t>odularit</a:t>
            </a:r>
            <a:r>
              <a:rPr lang="sk-SK" b="1" dirty="0" smtClean="0"/>
              <a:t>a</a:t>
            </a:r>
          </a:p>
          <a:p>
            <a:pPr lvl="1"/>
            <a:r>
              <a:rPr lang="sk-SK" dirty="0" smtClean="0"/>
              <a:t>systém je tvorený samostatnými </a:t>
            </a:r>
            <a:r>
              <a:rPr lang="sk-SK" b="1" dirty="0" smtClean="0"/>
              <a:t>modulmi</a:t>
            </a:r>
          </a:p>
          <a:p>
            <a:pPr lvl="1"/>
            <a:r>
              <a:rPr lang="sk-SK" dirty="0" smtClean="0"/>
              <a:t>moduly </a:t>
            </a:r>
            <a:r>
              <a:rPr lang="sk-SK" dirty="0" smtClean="0"/>
              <a:t>sú začlenené do systému rozhraniami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7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SOA </a:t>
            </a:r>
            <a:r>
              <a:rPr lang="en-US" dirty="0">
                <a:solidFill>
                  <a:srgbClr val="FF8D3E"/>
                </a:solidFill>
              </a:rPr>
              <a:t>princ</a:t>
            </a:r>
            <a:r>
              <a:rPr lang="sk-SK" dirty="0"/>
              <a:t>ípy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/>
              <a:t>I</a:t>
            </a:r>
            <a:r>
              <a:rPr lang="en-US" b="1" dirty="0" smtClean="0"/>
              <a:t>nteroperabilit</a:t>
            </a:r>
            <a:r>
              <a:rPr lang="sk-SK" b="1" dirty="0" smtClean="0"/>
              <a:t>a</a:t>
            </a:r>
            <a:endParaRPr lang="sk-SK" b="1" dirty="0" smtClean="0"/>
          </a:p>
          <a:p>
            <a:pPr lvl="1"/>
            <a:r>
              <a:rPr lang="sk-SK" dirty="0" smtClean="0"/>
              <a:t>schopnosť </a:t>
            </a:r>
            <a:r>
              <a:rPr lang="sk-SK" dirty="0"/>
              <a:t>rôznych </a:t>
            </a:r>
            <a:r>
              <a:rPr lang="sk-SK" dirty="0" smtClean="0"/>
              <a:t>systémov vzájomne </a:t>
            </a:r>
            <a:r>
              <a:rPr lang="sk-SK" dirty="0"/>
              <a:t>spolupracovať, poskytovať </a:t>
            </a:r>
            <a:r>
              <a:rPr lang="sk-SK" dirty="0" smtClean="0"/>
              <a:t>si služby</a:t>
            </a:r>
            <a:r>
              <a:rPr lang="sk-SK" dirty="0"/>
              <a:t>, na dosiahnutie </a:t>
            </a:r>
            <a:r>
              <a:rPr lang="sk-SK" dirty="0" smtClean="0"/>
              <a:t>vzájomnej </a:t>
            </a:r>
            <a:r>
              <a:rPr lang="sk-SK" dirty="0" smtClean="0"/>
              <a:t>súčinnosti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b="1" dirty="0" smtClean="0"/>
              <a:t>Znovupoužiteľnosť</a:t>
            </a:r>
          </a:p>
          <a:p>
            <a:pPr lvl="1"/>
            <a:r>
              <a:rPr lang="sk-SK" dirty="0" smtClean="0"/>
              <a:t>Použitie služieb pre rôzne účely</a:t>
            </a:r>
          </a:p>
          <a:p>
            <a:endParaRPr lang="sk-SK" dirty="0"/>
          </a:p>
          <a:p>
            <a:r>
              <a:rPr lang="sk-SK" b="1" dirty="0"/>
              <a:t>Vysoká </a:t>
            </a:r>
            <a:r>
              <a:rPr lang="sk-SK" b="1" dirty="0" smtClean="0"/>
              <a:t>abstrakcia</a:t>
            </a:r>
          </a:p>
          <a:p>
            <a:pPr lvl="1"/>
            <a:r>
              <a:rPr lang="sk-SK" dirty="0" smtClean="0"/>
              <a:t>Použitím rozhraní je skrytá logika služieb </a:t>
            </a:r>
          </a:p>
          <a:p>
            <a:endParaRPr lang="sk-SK" dirty="0"/>
          </a:p>
          <a:p>
            <a:r>
              <a:rPr lang="sk-SK" b="1" dirty="0"/>
              <a:t>Nízka previazanosť </a:t>
            </a:r>
            <a:r>
              <a:rPr lang="sk-SK" b="1" dirty="0" smtClean="0"/>
              <a:t>služieb</a:t>
            </a:r>
          </a:p>
          <a:p>
            <a:pPr lvl="1"/>
            <a:r>
              <a:rPr lang="sk-SK" dirty="0" smtClean="0"/>
              <a:t>Služba ma kontrolu nad logikou ktorú poskytuje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7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566</TotalTime>
  <Words>406</Words>
  <Application>Microsoft Office PowerPoint</Application>
  <PresentationFormat>Prezentácia na obrazovke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Aspekt</vt:lpstr>
      <vt:lpstr>Service-oriented Architecture (SOA)</vt:lpstr>
      <vt:lpstr>Problematika  </vt:lpstr>
      <vt:lpstr>SOA</vt:lpstr>
      <vt:lpstr>Čo predstavuje SOA ?</vt:lpstr>
      <vt:lpstr>Systémové entity</vt:lpstr>
      <vt:lpstr>Základný princíp SOA</vt:lpstr>
      <vt:lpstr>Architektúra služieb</vt:lpstr>
      <vt:lpstr>SOA princípy</vt:lpstr>
      <vt:lpstr>SOA princípy</vt:lpstr>
      <vt:lpstr>Požiadavky SOA</vt:lpstr>
      <vt:lpstr>SOA</vt:lpstr>
      <vt:lpstr>Metadáta</vt:lpstr>
      <vt:lpstr>Web-service prístup</vt:lpstr>
      <vt:lpstr>SOA koncepty</vt:lpstr>
      <vt:lpstr>Bezpečnosť</vt:lpstr>
      <vt:lpstr>Testovanie SOA</vt:lpstr>
      <vt:lpstr>Kvalita systému ako celku</vt:lpstr>
      <vt:lpstr>Ďakujeme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Service-oriented Architecture (SOA)</dc:title>
  <dc:creator>opteron1441</dc:creator>
  <cp:lastModifiedBy>opteron1441</cp:lastModifiedBy>
  <cp:revision>75</cp:revision>
  <dcterms:created xsi:type="dcterms:W3CDTF">2012-03-25T23:00:11Z</dcterms:created>
  <dcterms:modified xsi:type="dcterms:W3CDTF">2012-03-27T00:49:08Z</dcterms:modified>
</cp:coreProperties>
</file>