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7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5069-906B-41AF-B265-B3CD96D50155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D038-532D-44E0-B8FA-E36798B67C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9918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5069-906B-41AF-B265-B3CD96D50155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D038-532D-44E0-B8FA-E36798B67C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50742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5069-906B-41AF-B265-B3CD96D50155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D038-532D-44E0-B8FA-E36798B67C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5246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5069-906B-41AF-B265-B3CD96D50155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D038-532D-44E0-B8FA-E36798B67C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128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5069-906B-41AF-B265-B3CD96D50155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D038-532D-44E0-B8FA-E36798B67C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89533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5069-906B-41AF-B265-B3CD96D50155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D038-532D-44E0-B8FA-E36798B67C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81431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5069-906B-41AF-B265-B3CD96D50155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D038-532D-44E0-B8FA-E36798B67C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5346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5069-906B-41AF-B265-B3CD96D50155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D038-532D-44E0-B8FA-E36798B67C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30792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5069-906B-41AF-B265-B3CD96D50155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D038-532D-44E0-B8FA-E36798B67C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3836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5069-906B-41AF-B265-B3CD96D50155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D038-532D-44E0-B8FA-E36798B67C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337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05069-906B-41AF-B265-B3CD96D50155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FD038-532D-44E0-B8FA-E36798B67C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06389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05069-906B-41AF-B265-B3CD96D50155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FD038-532D-44E0-B8FA-E36798B67C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102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8. 3. 2012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12716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popen() spustí príkaz</a:t>
            </a:r>
          </a:p>
          <a:p>
            <a:r>
              <a:rPr lang="sk-SK" dirty="0" smtClean="0"/>
              <a:t>typicky výstup je presmerovaný na filedeskriptor a možno z neho čítať</a:t>
            </a:r>
          </a:p>
          <a:p>
            <a:pPr lvl="1"/>
            <a:r>
              <a:rPr lang="sk-SK" dirty="0" smtClean="0"/>
              <a:t>aj zapisovať</a:t>
            </a:r>
          </a:p>
          <a:p>
            <a:r>
              <a:rPr lang="sk-SK" dirty="0" smtClean="0"/>
              <a:t>|: štandardný výstup sa presmeruje na štandardný vstup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65884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ps faxu | grep root</a:t>
            </a:r>
          </a:p>
          <a:p>
            <a:r>
              <a:rPr lang="sk-SK" dirty="0" smtClean="0"/>
              <a:t>spustí sa </a:t>
            </a:r>
            <a:r>
              <a:rPr lang="sk-SK" b="1" dirty="0" smtClean="0"/>
              <a:t>ps</a:t>
            </a:r>
            <a:endParaRPr lang="sk-SK" dirty="0" smtClean="0"/>
          </a:p>
          <a:p>
            <a:r>
              <a:rPr lang="sk-SK" dirty="0" smtClean="0"/>
              <a:t>ten fork()ne na 2 separátne </a:t>
            </a:r>
            <a:r>
              <a:rPr lang="sk-SK" b="1" dirty="0" smtClean="0"/>
              <a:t>ps</a:t>
            </a:r>
            <a:r>
              <a:rPr lang="sk-SK" dirty="0" smtClean="0"/>
              <a:t>, ten druhý hneď execve()-ne grep</a:t>
            </a:r>
          </a:p>
          <a:p>
            <a:pPr lvl="1"/>
            <a:r>
              <a:rPr lang="sk-SK" dirty="0" smtClean="0"/>
              <a:t>exec*() prepíše časť so strojovým kódom</a:t>
            </a:r>
          </a:p>
          <a:p>
            <a:pPr lvl="1"/>
            <a:r>
              <a:rPr lang="sk-SK" dirty="0" smtClean="0"/>
              <a:t>časť .text</a:t>
            </a:r>
          </a:p>
          <a:p>
            <a:r>
              <a:rPr lang="sk-SK" dirty="0" smtClean="0"/>
              <a:t>2 typy rúr</a:t>
            </a:r>
          </a:p>
          <a:p>
            <a:pPr lvl="1"/>
            <a:r>
              <a:rPr lang="sk-SK" dirty="0" smtClean="0"/>
              <a:t>nepomenované</a:t>
            </a:r>
          </a:p>
          <a:p>
            <a:pPr lvl="1"/>
            <a:r>
              <a:rPr lang="sk-SK" dirty="0" smtClean="0"/>
              <a:t>pomenované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35488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| - nepomenovaná rúra</a:t>
            </a:r>
          </a:p>
          <a:p>
            <a:r>
              <a:rPr lang="sk-SK" dirty="0" smtClean="0"/>
              <a:t>kernel vyčlení kus pamäte na výmenu dát</a:t>
            </a:r>
          </a:p>
          <a:p>
            <a:r>
              <a:rPr lang="sk-SK" dirty="0" smtClean="0"/>
              <a:t>bajtovo orientované</a:t>
            </a:r>
          </a:p>
          <a:p>
            <a:r>
              <a:rPr lang="sk-SK" dirty="0" smtClean="0"/>
              <a:t>stream</a:t>
            </a:r>
          </a:p>
          <a:p>
            <a:r>
              <a:rPr lang="sk-SK" dirty="0" smtClean="0"/>
              <a:t>pri rúrach limitiy pre buffer</a:t>
            </a:r>
          </a:p>
          <a:p>
            <a:pPr lvl="1"/>
            <a:r>
              <a:rPr lang="sk-SK" dirty="0" smtClean="0"/>
              <a:t>minimum: stránka (4kB)</a:t>
            </a:r>
          </a:p>
          <a:p>
            <a:pPr lvl="1"/>
            <a:r>
              <a:rPr lang="sk-SK" dirty="0" smtClean="0"/>
              <a:t>maximum: závisí od operačného systému / kernelu</a:t>
            </a:r>
          </a:p>
          <a:p>
            <a:pPr lvl="2"/>
            <a:r>
              <a:rPr lang="sk-SK" dirty="0" smtClean="0"/>
              <a:t>2.6: 65 535 B (64 kB)</a:t>
            </a:r>
          </a:p>
          <a:p>
            <a:pPr lvl="2"/>
            <a:r>
              <a:rPr lang="sk-SK" dirty="0" smtClean="0"/>
              <a:t>teraz: 1MB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2797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dirty="0" smtClean="0"/>
              <a:t>v </a:t>
            </a:r>
            <a:r>
              <a:rPr lang="sk-SK" dirty="0"/>
              <a:t>/</a:t>
            </a:r>
            <a:r>
              <a:rPr lang="sk-SK" dirty="0" smtClean="0"/>
              <a:t>proc/sys/fs/pipe-max-size</a:t>
            </a:r>
          </a:p>
          <a:p>
            <a:pPr lvl="1"/>
            <a:r>
              <a:rPr lang="sk-SK" dirty="0" smtClean="0"/>
              <a:t>od kernelu 2.6.35</a:t>
            </a:r>
          </a:p>
          <a:p>
            <a:r>
              <a:rPr lang="sk-SK" dirty="0" smtClean="0"/>
              <a:t>buffer umožňuje atomicitu operácie</a:t>
            </a:r>
          </a:p>
          <a:p>
            <a:r>
              <a:rPr lang="sk-SK" dirty="0" smtClean="0"/>
              <a:t>väčší buffer smeruje k menšej frekvencii prepínania kontextu čítajúcich procesorov</a:t>
            </a:r>
          </a:p>
          <a:p>
            <a:r>
              <a:rPr lang="sk-SK" dirty="0" smtClean="0"/>
              <a:t>buffer sa nemusí vypĺňať sekvenčne</a:t>
            </a:r>
          </a:p>
          <a:p>
            <a:pPr lvl="1"/>
            <a:r>
              <a:rPr lang="sk-SK" dirty="0" smtClean="0"/>
              <a:t>pri viaceých procesoch treba kontrolovať max veľkosť buffera</a:t>
            </a:r>
          </a:p>
          <a:p>
            <a:pPr lvl="1"/>
            <a:r>
              <a:rPr lang="sk-SK" dirty="0" smtClean="0"/>
              <a:t>inak náhodné chyby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46542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150</Words>
  <Application>Microsoft Office PowerPoint</Application>
  <PresentationFormat>On-screen Show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</dc:creator>
  <cp:lastModifiedBy>rn</cp:lastModifiedBy>
  <cp:revision>4</cp:revision>
  <dcterms:created xsi:type="dcterms:W3CDTF">2012-03-08T08:04:23Z</dcterms:created>
  <dcterms:modified xsi:type="dcterms:W3CDTF">2012-03-08T08:37:04Z</dcterms:modified>
</cp:coreProperties>
</file>