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285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202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7232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3602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243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7939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41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6878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8365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349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138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305E2-600B-4D1C-A38F-2BA8FA0B2788}" type="datetimeFigureOut">
              <a:rPr lang="sk-SK" smtClean="0"/>
              <a:t>1. 3. 2012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3FDA7-7BA3-45DE-A84C-D3E56B4C7F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038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Systémové programovanie</a:t>
            </a:r>
            <a:endParaRPr lang="sk-S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1. 3. 2012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22446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IPC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k-SK" dirty="0" smtClean="0"/>
              <a:t>signály: </a:t>
            </a:r>
          </a:p>
          <a:p>
            <a:pPr lvl="1"/>
            <a:r>
              <a:rPr lang="sk-SK" dirty="0" smtClean="0"/>
              <a:t>štandardná</a:t>
            </a:r>
          </a:p>
          <a:p>
            <a:pPr lvl="1"/>
            <a:r>
              <a:rPr lang="sk-SK" dirty="0" smtClean="0"/>
              <a:t>realtimové: radia sa do fronty</a:t>
            </a:r>
          </a:p>
          <a:p>
            <a:r>
              <a:rPr lang="sk-SK" dirty="0" smtClean="0"/>
              <a:t>komunikácia (data transfer; bytovo orientovaný)</a:t>
            </a:r>
          </a:p>
          <a:p>
            <a:pPr lvl="1"/>
            <a:r>
              <a:rPr lang="sk-SK" dirty="0" smtClean="0"/>
              <a:t>sockety</a:t>
            </a:r>
          </a:p>
          <a:p>
            <a:pPr lvl="1"/>
            <a:r>
              <a:rPr lang="sk-SK" dirty="0" smtClean="0"/>
              <a:t>pipes</a:t>
            </a:r>
          </a:p>
          <a:p>
            <a:pPr lvl="2"/>
            <a:r>
              <a:rPr lang="sk-SK" dirty="0" smtClean="0"/>
              <a:t>bezmenné</a:t>
            </a:r>
          </a:p>
          <a:p>
            <a:pPr lvl="2"/>
            <a:r>
              <a:rPr lang="sk-SK" dirty="0" smtClean="0"/>
              <a:t>pomenované (FIFO)</a:t>
            </a:r>
          </a:p>
          <a:p>
            <a:pPr lvl="1"/>
            <a:r>
              <a:rPr lang="sk-SK" dirty="0" smtClean="0"/>
              <a:t>pseudoterminály</a:t>
            </a:r>
          </a:p>
          <a:p>
            <a:r>
              <a:rPr lang="sk-SK" dirty="0" smtClean="0"/>
              <a:t>datagramovo orientované</a:t>
            </a:r>
          </a:p>
          <a:p>
            <a:pPr lvl="1"/>
            <a:r>
              <a:rPr lang="sk-SK" dirty="0" smtClean="0"/>
              <a:t>messages</a:t>
            </a:r>
          </a:p>
          <a:p>
            <a:pPr lvl="2"/>
            <a:r>
              <a:rPr lang="sk-SK" dirty="0" smtClean="0"/>
              <a:t>POSIX</a:t>
            </a:r>
          </a:p>
          <a:p>
            <a:pPr lvl="2"/>
            <a:r>
              <a:rPr lang="sk-SK" dirty="0" smtClean="0"/>
              <a:t>SystemV správy</a:t>
            </a:r>
          </a:p>
          <a:p>
            <a:pPr lvl="1"/>
            <a:r>
              <a:rPr lang="sk-SK" dirty="0" smtClean="0"/>
              <a:t>datagramové sockety</a:t>
            </a:r>
          </a:p>
          <a:p>
            <a:r>
              <a:rPr lang="sk-SK" dirty="0" smtClean="0"/>
              <a:t>synchronizácia</a:t>
            </a:r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82996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terminál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prastará možnosť komunikácie s terminálom</a:t>
            </a:r>
          </a:p>
          <a:p>
            <a:r>
              <a:rPr lang="sk-SK" dirty="0" smtClean="0"/>
              <a:t>konzola</a:t>
            </a:r>
          </a:p>
          <a:p>
            <a:pPr lvl="1"/>
            <a:r>
              <a:rPr lang="sk-SK" dirty="0" smtClean="0"/>
              <a:t>tty0...tty9</a:t>
            </a:r>
          </a:p>
          <a:p>
            <a:r>
              <a:rPr lang="sk-SK" dirty="0" smtClean="0"/>
              <a:t>ILO</a:t>
            </a:r>
          </a:p>
          <a:p>
            <a:r>
              <a:rPr lang="sk-SK" dirty="0" smtClean="0"/>
              <a:t>emulácia terminálu</a:t>
            </a:r>
          </a:p>
          <a:p>
            <a:pPr lvl="1"/>
            <a:r>
              <a:rPr lang="sk-SK" dirty="0" smtClean="0"/>
              <a:t>napr pts pri pripojení</a:t>
            </a:r>
            <a:br>
              <a:rPr lang="sk-SK" dirty="0" smtClean="0"/>
            </a:br>
            <a:r>
              <a:rPr lang="sk-SK" dirty="0" smtClean="0"/>
              <a:t> cez ssh</a:t>
            </a:r>
          </a:p>
          <a:p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3" t="35111" r="8223" b="18004"/>
          <a:stretch/>
        </p:blipFill>
        <p:spPr bwMode="auto">
          <a:xfrm>
            <a:off x="3196539" y="2132856"/>
            <a:ext cx="5931768" cy="1786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999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Správy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vzájomné informovanie</a:t>
            </a:r>
          </a:p>
          <a:p>
            <a:r>
              <a:rPr lang="sk-SK" dirty="0" smtClean="0"/>
              <a:t>napr. medzi procesmi</a:t>
            </a:r>
          </a:p>
          <a:p>
            <a:r>
              <a:rPr lang="sk-SK" dirty="0" smtClean="0"/>
              <a:t>exaktný formát (hlavička, telo)</a:t>
            </a:r>
          </a:p>
          <a:p>
            <a:r>
              <a:rPr lang="sk-SK" dirty="0" smtClean="0"/>
              <a:t>POSIX: prítomné len v Linuxe</a:t>
            </a:r>
          </a:p>
          <a:p>
            <a:pPr lvl="1"/>
            <a:r>
              <a:rPr lang="sk-SK" dirty="0" smtClean="0"/>
              <a:t>ťažšia prenositeľnosť</a:t>
            </a:r>
          </a:p>
          <a:p>
            <a:r>
              <a:rPr lang="sk-SK" dirty="0" smtClean="0"/>
              <a:t>SystemV: už dávno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1597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Zdieľaná pamäť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jeden proces zapisuje, viacero procesov číta</a:t>
            </a:r>
          </a:p>
          <a:p>
            <a:r>
              <a:rPr lang="sk-SK" dirty="0" smtClean="0"/>
              <a:t>pamäť je vždy k dispozícii</a:t>
            </a:r>
          </a:p>
          <a:p>
            <a:pPr lvl="1"/>
            <a:r>
              <a:rPr lang="sk-SK" dirty="0" smtClean="0"/>
              <a:t>bytovo orientované: prečítaný bajt sa stratí</a:t>
            </a:r>
          </a:p>
          <a:p>
            <a:r>
              <a:rPr lang="sk-SK" dirty="0" smtClean="0"/>
              <a:t>SystemV shrmem</a:t>
            </a:r>
          </a:p>
          <a:p>
            <a:r>
              <a:rPr lang="sk-SK" dirty="0" smtClean="0"/>
              <a:t>POSIX shrmem</a:t>
            </a:r>
          </a:p>
          <a:p>
            <a:r>
              <a:rPr lang="sk-SK" dirty="0" smtClean="0"/>
              <a:t>mapovanie do pamäte </a:t>
            </a:r>
          </a:p>
          <a:p>
            <a:pPr lvl="1"/>
            <a:r>
              <a:rPr lang="sk-SK" dirty="0" smtClean="0"/>
              <a:t>mapovanie súboru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9955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synchronizácia::zámky (locks)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napr. súborov</a:t>
            </a:r>
          </a:p>
          <a:p>
            <a:pPr lvl="1"/>
            <a:r>
              <a:rPr lang="sk-SK" dirty="0" smtClean="0"/>
              <a:t>exkluzívny zámok </a:t>
            </a:r>
            <a:r>
              <a:rPr lang="sk-SK" b="1" dirty="0" smtClean="0"/>
              <a:t>celého </a:t>
            </a:r>
            <a:r>
              <a:rPr lang="sk-SK" dirty="0" smtClean="0"/>
              <a:t>súboru na zápis</a:t>
            </a:r>
          </a:p>
          <a:p>
            <a:pPr lvl="1"/>
            <a:r>
              <a:rPr lang="sk-SK" dirty="0" smtClean="0"/>
              <a:t>exkluzívny zámok </a:t>
            </a:r>
            <a:r>
              <a:rPr lang="sk-SK" b="1" dirty="0" smtClean="0"/>
              <a:t>celého </a:t>
            </a:r>
            <a:r>
              <a:rPr lang="sk-SK" dirty="0" smtClean="0"/>
              <a:t>súboru na čítanie</a:t>
            </a:r>
          </a:p>
          <a:p>
            <a:r>
              <a:rPr lang="sk-SK" dirty="0" smtClean="0"/>
              <a:t>flock()</a:t>
            </a:r>
          </a:p>
          <a:p>
            <a:pPr lvl="1"/>
            <a:r>
              <a:rPr lang="sk-SK" dirty="0" smtClean="0"/>
              <a:t>exkluzívny zámok </a:t>
            </a:r>
            <a:r>
              <a:rPr lang="sk-SK" b="1" dirty="0" smtClean="0"/>
              <a:t>celého </a:t>
            </a:r>
            <a:r>
              <a:rPr lang="sk-SK" dirty="0" smtClean="0"/>
              <a:t>súboru na zápis</a:t>
            </a:r>
          </a:p>
          <a:p>
            <a:pPr lvl="1"/>
            <a:r>
              <a:rPr lang="sk-SK" dirty="0" smtClean="0"/>
              <a:t>exkluzívny zámok </a:t>
            </a:r>
            <a:r>
              <a:rPr lang="sk-SK" b="1" dirty="0" smtClean="0"/>
              <a:t>celého </a:t>
            </a:r>
            <a:r>
              <a:rPr lang="sk-SK" dirty="0" smtClean="0"/>
              <a:t>súboru na čítanie</a:t>
            </a:r>
          </a:p>
          <a:p>
            <a:r>
              <a:rPr lang="sk-SK" dirty="0" smtClean="0"/>
              <a:t>fcntl()</a:t>
            </a:r>
          </a:p>
          <a:p>
            <a:pPr lvl="1"/>
            <a:r>
              <a:rPr lang="sk-SK" dirty="0" smtClean="0"/>
              <a:t>zamykanie regiónov</a:t>
            </a:r>
          </a:p>
          <a:p>
            <a:pPr lvl="1"/>
            <a:r>
              <a:rPr lang="sk-SK" dirty="0" smtClean="0"/>
              <a:t>horšia prenositeľnosť</a:t>
            </a:r>
          </a:p>
          <a:p>
            <a:pPr lvl="1"/>
            <a:r>
              <a:rPr lang="sk-SK" dirty="0" smtClean="0"/>
              <a:t>ale väčšia variabilita</a:t>
            </a:r>
          </a:p>
          <a:p>
            <a:pPr lvl="1"/>
            <a:r>
              <a:rPr lang="sk-SK" dirty="0" smtClean="0"/>
              <a:t>možnosť neblokovaného volania</a:t>
            </a:r>
          </a:p>
          <a:p>
            <a:pPr lvl="2"/>
            <a:r>
              <a:rPr lang="sk-SK" dirty="0" smtClean="0"/>
              <a:t>pokus o prístup nevyblokuje, ale končí chybou v ERRNO</a:t>
            </a:r>
          </a:p>
        </p:txBody>
      </p:sp>
    </p:spTree>
    <p:extLst>
      <p:ext uri="{BB962C8B-B14F-4D97-AF65-F5344CB8AC3E}">
        <p14:creationId xmlns:p14="http://schemas.microsoft.com/office/powerpoint/2010/main" val="3984501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synchronizácia::mutex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mutual exclusion</a:t>
            </a:r>
          </a:p>
          <a:p>
            <a:pPr lvl="1"/>
            <a:r>
              <a:rPr lang="sk-SK" dirty="0" smtClean="0"/>
              <a:t>vzájomné vylúčenie</a:t>
            </a:r>
            <a:endParaRPr lang="sk-SK" dirty="0" smtClean="0"/>
          </a:p>
          <a:p>
            <a:r>
              <a:rPr lang="sk-SK" dirty="0" smtClean="0"/>
              <a:t>časti kódu, ku ktorej môže pristúpiť len jeden proces/vlákno</a:t>
            </a:r>
          </a:p>
          <a:p>
            <a:pPr lvl="1"/>
            <a:r>
              <a:rPr lang="sk-SK" dirty="0" smtClean="0"/>
              <a:t>kritické sekcie</a:t>
            </a:r>
          </a:p>
          <a:p>
            <a:r>
              <a:rPr lang="sk-SK" dirty="0" smtClean="0"/>
              <a:t>conditional variables</a:t>
            </a:r>
          </a:p>
          <a:p>
            <a:pPr lvl="1"/>
            <a:r>
              <a:rPr lang="sk-SK" dirty="0" smtClean="0"/>
              <a:t>bežne: čakanie na nastavenie príznaku je vo while</a:t>
            </a:r>
          </a:p>
          <a:p>
            <a:pPr lvl="2"/>
            <a:r>
              <a:rPr lang="sk-SK" dirty="0" smtClean="0"/>
              <a:t>to je neefektívne</a:t>
            </a:r>
          </a:p>
          <a:p>
            <a:pPr lvl="1"/>
            <a:r>
              <a:rPr lang="sk-SK" dirty="0" smtClean="0"/>
              <a:t>cez CV vie proces zaspať a jadro mu oznámi, keď sa príznak zmení</a:t>
            </a: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1808328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synchronizácia::semafor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k-SK" dirty="0" smtClean="0"/>
              <a:t>prístup k prostriedku</a:t>
            </a:r>
          </a:p>
          <a:p>
            <a:pPr lvl="1"/>
            <a:r>
              <a:rPr lang="sk-SK" dirty="0" smtClean="0"/>
              <a:t>napr. k zdieľanej pamäti</a:t>
            </a:r>
          </a:p>
          <a:p>
            <a:r>
              <a:rPr lang="sk-SK" dirty="0" smtClean="0"/>
              <a:t>POSIX</a:t>
            </a:r>
          </a:p>
          <a:p>
            <a:pPr lvl="1"/>
            <a:r>
              <a:rPr lang="sk-SK" dirty="0" smtClean="0"/>
              <a:t>implementované v jadre</a:t>
            </a:r>
          </a:p>
          <a:p>
            <a:pPr lvl="1"/>
            <a:r>
              <a:rPr lang="sk-SK" dirty="0" smtClean="0"/>
              <a:t>jadro sa stará o životný cyklus semafora</a:t>
            </a:r>
          </a:p>
          <a:p>
            <a:r>
              <a:rPr lang="sk-SK" dirty="0" smtClean="0"/>
              <a:t>SystemV</a:t>
            </a:r>
          </a:p>
          <a:p>
            <a:pPr lvl="1"/>
            <a:r>
              <a:rPr lang="sk-SK" dirty="0" smtClean="0"/>
              <a:t>ale viac prenositeľné</a:t>
            </a:r>
          </a:p>
          <a:p>
            <a:pPr lvl="1"/>
            <a:r>
              <a:rPr lang="sk-SK" dirty="0" smtClean="0"/>
              <a:t>ale väčšia náročnosť</a:t>
            </a:r>
          </a:p>
          <a:p>
            <a:r>
              <a:rPr lang="sk-SK" dirty="0" smtClean="0"/>
              <a:t>binárne: 0/1</a:t>
            </a:r>
          </a:p>
          <a:p>
            <a:pPr lvl="1"/>
            <a:r>
              <a:rPr lang="sk-SK" dirty="0" smtClean="0"/>
              <a:t>1: prostriedok sa práve používa</a:t>
            </a:r>
          </a:p>
          <a:p>
            <a:pPr lvl="2"/>
            <a:r>
              <a:rPr lang="sk-SK" dirty="0" smtClean="0"/>
              <a:t>je exkluzívne uzamknutá</a:t>
            </a:r>
          </a:p>
          <a:p>
            <a:r>
              <a:rPr lang="sk-SK" dirty="0" smtClean="0"/>
              <a:t>viachodnotové:</a:t>
            </a:r>
          </a:p>
          <a:p>
            <a:pPr lvl="1"/>
            <a:r>
              <a:rPr lang="sk-SK" dirty="0" smtClean="0"/>
              <a:t>každý prístup zvýši semafor o 1</a:t>
            </a:r>
          </a:p>
          <a:p>
            <a:pPr lvl="1"/>
            <a:r>
              <a:rPr lang="sk-SK" dirty="0" smtClean="0"/>
              <a:t>uvoľnenie ho zníži</a:t>
            </a:r>
          </a:p>
          <a:p>
            <a:pPr lvl="1"/>
            <a:r>
              <a:rPr lang="sk-SK" dirty="0" smtClean="0"/>
              <a:t>vie sa tvoriť fronta vlákien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94228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posixové volania používajú štandardné deskriptory</a:t>
            </a:r>
          </a:p>
          <a:p>
            <a:r>
              <a:rPr lang="sk-SK" dirty="0" smtClean="0"/>
              <a:t>deskriptor: ukazovateľ na prostriedok</a:t>
            </a:r>
          </a:p>
          <a:p>
            <a:pPr lvl="1"/>
            <a:r>
              <a:rPr lang="sk-SK" dirty="0" smtClean="0"/>
              <a:t>UNIX/Linux: abstrakcia všetko je súbor</a:t>
            </a:r>
          </a:p>
          <a:p>
            <a:pPr lvl="1"/>
            <a:r>
              <a:rPr lang="sk-SK" dirty="0" smtClean="0"/>
              <a:t>možno používať jednotnú filozofiu</a:t>
            </a:r>
          </a:p>
          <a:p>
            <a:r>
              <a:rPr lang="sk-SK" dirty="0" smtClean="0"/>
              <a:t>SystemV:</a:t>
            </a:r>
          </a:p>
          <a:p>
            <a:pPr lvl="1"/>
            <a:r>
              <a:rPr lang="sk-SK" dirty="0" smtClean="0"/>
              <a:t>špecifické identifikátory nezlučiteľné so štandradom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7716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Sockety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identifikovaný cez: IP adresa + číslo portu</a:t>
            </a:r>
          </a:p>
          <a:p>
            <a:pPr lvl="1"/>
            <a:r>
              <a:rPr lang="sk-SK" dirty="0" smtClean="0"/>
              <a:t>ak aj počúva na všetkých IP adresách, použije sa 0.0.0.0</a:t>
            </a:r>
          </a:p>
          <a:p>
            <a:r>
              <a:rPr lang="sk-SK" dirty="0" smtClean="0"/>
              <a:t>zoznam portov </a:t>
            </a:r>
          </a:p>
          <a:p>
            <a:pPr lvl="1"/>
            <a:r>
              <a:rPr lang="sk-SK" dirty="0" smtClean="0"/>
              <a:t>v súbore /etc/services</a:t>
            </a:r>
          </a:p>
          <a:p>
            <a:pPr lvl="1"/>
            <a:r>
              <a:rPr lang="sk-SK" dirty="0" smtClean="0"/>
              <a:t>démon xinetd podľa tohto spúšťa služby</a:t>
            </a:r>
          </a:p>
          <a:p>
            <a:pPr lvl="2"/>
            <a:r>
              <a:rPr lang="sk-SK" dirty="0" smtClean="0"/>
              <a:t>xinetd vie presmerovať socket na klávesnicu/terminál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40287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r>
              <a:rPr lang="sk-SK" dirty="0" smtClean="0"/>
              <a:t>Server</a:t>
            </a:r>
          </a:p>
          <a:p>
            <a:r>
              <a:rPr lang="sk-SK" dirty="0" smtClean="0"/>
              <a:t>vytvoriť socket</a:t>
            </a:r>
          </a:p>
          <a:p>
            <a:r>
              <a:rPr lang="sk-SK" dirty="0" smtClean="0"/>
              <a:t>registrácia portu</a:t>
            </a:r>
          </a:p>
          <a:p>
            <a:pPr lvl="1"/>
            <a:r>
              <a:rPr lang="sk-SK" dirty="0" smtClean="0"/>
              <a:t>do 1024 privilegované</a:t>
            </a:r>
          </a:p>
          <a:p>
            <a:pPr lvl="1"/>
            <a:r>
              <a:rPr lang="sk-SK" dirty="0" smtClean="0"/>
              <a:t>práva roota / systémovú capability</a:t>
            </a:r>
          </a:p>
          <a:p>
            <a:r>
              <a:rPr lang="sk-SK" dirty="0" smtClean="0"/>
              <a:t>počúva</a:t>
            </a:r>
          </a:p>
          <a:p>
            <a:r>
              <a:rPr lang="sk-SK" dirty="0" smtClean="0"/>
              <a:t>výmená dát</a:t>
            </a:r>
          </a:p>
          <a:p>
            <a:r>
              <a:rPr lang="sk-SK" dirty="0" smtClean="0"/>
              <a:t>ukončenie spojenia</a:t>
            </a:r>
            <a:endParaRPr lang="sk-SK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sk-SK" dirty="0" smtClean="0"/>
              <a:t>Klient</a:t>
            </a:r>
          </a:p>
          <a:p>
            <a:r>
              <a:rPr lang="sk-SK" dirty="0" smtClean="0"/>
              <a:t>vytvoriť socket</a:t>
            </a:r>
          </a:p>
          <a:p>
            <a:r>
              <a:rPr lang="sk-SK" dirty="0" smtClean="0"/>
              <a:t>pripojiť</a:t>
            </a:r>
          </a:p>
          <a:p>
            <a:r>
              <a:rPr lang="sk-SK" dirty="0" smtClean="0"/>
              <a:t>výmena dát</a:t>
            </a:r>
          </a:p>
          <a:p>
            <a:r>
              <a:rPr lang="sk-SK" dirty="0" smtClean="0"/>
              <a:t>ukončenie spojenia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7580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unix domain socket</a:t>
            </a:r>
          </a:p>
          <a:p>
            <a:r>
              <a:rPr lang="sk-SK" dirty="0" smtClean="0"/>
              <a:t>v rámci jedného systému</a:t>
            </a:r>
          </a:p>
          <a:p>
            <a:r>
              <a:rPr lang="sk-SK" dirty="0" smtClean="0"/>
              <a:t>na báze súboru</a:t>
            </a:r>
          </a:p>
          <a:p>
            <a:pPr lvl="1"/>
            <a:r>
              <a:rPr lang="sk-SK" dirty="0" smtClean="0"/>
              <a:t>vytvorí sa súbor v systéme</a:t>
            </a:r>
          </a:p>
          <a:p>
            <a:pPr lvl="1"/>
            <a:r>
              <a:rPr lang="sk-SK" dirty="0" smtClean="0"/>
              <a:t>prostredníctvom neho komunikujú procesy</a:t>
            </a:r>
          </a:p>
          <a:p>
            <a:r>
              <a:rPr lang="sk-SK" dirty="0" smtClean="0"/>
              <a:t>rýchlejšie</a:t>
            </a:r>
          </a:p>
          <a:p>
            <a:r>
              <a:rPr lang="sk-SK" dirty="0" smtClean="0"/>
              <a:t>možnosť nastaviť oprávnenia rwx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70200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10168</TotalTime>
  <Words>391</Words>
  <Application>Microsoft Office PowerPoint</Application>
  <PresentationFormat>On-screen Show (4:3)</PresentationFormat>
  <Paragraphs>111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Systémové programovanie</vt:lpstr>
      <vt:lpstr>IPC</vt:lpstr>
      <vt:lpstr>terminál</vt:lpstr>
      <vt:lpstr>Správy</vt:lpstr>
      <vt:lpstr>Zdieľaná pamäť</vt:lpstr>
      <vt:lpstr>synchronizácia::zámky (locks)</vt:lpstr>
      <vt:lpstr>synchronizácia::mutex</vt:lpstr>
      <vt:lpstr>synchronizácia::semafor</vt:lpstr>
      <vt:lpstr>PowerPoint Presentation</vt:lpstr>
      <vt:lpstr>Sockety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Systémové programovanie</dc:title>
  <dc:creator>rn</dc:creator>
  <cp:lastModifiedBy>rn</cp:lastModifiedBy>
  <cp:revision>14</cp:revision>
  <dcterms:created xsi:type="dcterms:W3CDTF">2012-03-01T08:10:55Z</dcterms:created>
  <dcterms:modified xsi:type="dcterms:W3CDTF">2012-03-08T09:39:20Z</dcterms:modified>
</cp:coreProperties>
</file>