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94" r:id="rId3"/>
    <p:sldId id="295" r:id="rId4"/>
    <p:sldId id="296" r:id="rId5"/>
    <p:sldId id="258" r:id="rId6"/>
    <p:sldId id="259" r:id="rId7"/>
    <p:sldId id="261" r:id="rId8"/>
    <p:sldId id="260" r:id="rId9"/>
    <p:sldId id="298" r:id="rId10"/>
    <p:sldId id="299" r:id="rId11"/>
    <p:sldId id="300" r:id="rId12"/>
    <p:sldId id="301" r:id="rId13"/>
    <p:sldId id="302" r:id="rId14"/>
    <p:sldId id="303" r:id="rId15"/>
    <p:sldId id="263" r:id="rId16"/>
    <p:sldId id="264" r:id="rId17"/>
    <p:sldId id="265" r:id="rId18"/>
    <p:sldId id="266" r:id="rId19"/>
    <p:sldId id="289" r:id="rId20"/>
    <p:sldId id="290" r:id="rId21"/>
    <p:sldId id="291" r:id="rId22"/>
    <p:sldId id="292" r:id="rId23"/>
    <p:sldId id="293" r:id="rId24"/>
    <p:sldId id="304" r:id="rId25"/>
    <p:sldId id="267" r:id="rId26"/>
    <p:sldId id="305" r:id="rId27"/>
    <p:sldId id="306" r:id="rId28"/>
    <p:sldId id="308" r:id="rId29"/>
    <p:sldId id="309" r:id="rId30"/>
    <p:sldId id="310" r:id="rId31"/>
    <p:sldId id="268" r:id="rId32"/>
    <p:sldId id="311" r:id="rId33"/>
    <p:sldId id="269" r:id="rId34"/>
    <p:sldId id="312" r:id="rId35"/>
    <p:sldId id="270" r:id="rId36"/>
    <p:sldId id="271" r:id="rId37"/>
    <p:sldId id="272" r:id="rId38"/>
    <p:sldId id="274" r:id="rId39"/>
    <p:sldId id="313" r:id="rId40"/>
    <p:sldId id="273" r:id="rId41"/>
    <p:sldId id="275" r:id="rId42"/>
    <p:sldId id="276" r:id="rId43"/>
    <p:sldId id="277" r:id="rId44"/>
    <p:sldId id="278" r:id="rId45"/>
    <p:sldId id="279" r:id="rId46"/>
    <p:sldId id="280" r:id="rId47"/>
    <p:sldId id="281" r:id="rId48"/>
    <p:sldId id="282" r:id="rId49"/>
    <p:sldId id="283" r:id="rId50"/>
    <p:sldId id="284" r:id="rId51"/>
    <p:sldId id="285" r:id="rId52"/>
    <p:sldId id="286" r:id="rId53"/>
    <p:sldId id="287" r:id="rId54"/>
    <p:sldId id="288" r:id="rId55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36" autoAdjust="0"/>
    <p:restoredTop sz="81791" autoAdjust="0"/>
  </p:normalViewPr>
  <p:slideViewPr>
    <p:cSldViewPr>
      <p:cViewPr>
        <p:scale>
          <a:sx n="66" d="100"/>
          <a:sy n="66" d="100"/>
        </p:scale>
        <p:origin x="-2922" y="-10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22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547866-846D-46E1-927F-29CF9177A349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83C52B72-63EF-4099-8C2C-B5A2FB66A275}">
      <dgm:prSet phldrT="[Text]" custT="1"/>
      <dgm:spPr/>
      <dgm:t>
        <a:bodyPr/>
        <a:lstStyle/>
        <a:p>
          <a:r>
            <a:rPr lang="sk-SK" sz="1600" dirty="0" smtClean="0"/>
            <a:t>Správa procesov</a:t>
          </a:r>
          <a:endParaRPr lang="sk-SK" sz="1600" dirty="0"/>
        </a:p>
      </dgm:t>
    </dgm:pt>
    <dgm:pt modelId="{C9579142-B432-4A93-9104-53C7C2505C6E}" type="parTrans" cxnId="{8D47B05E-F34D-4B4C-A9AB-D5048441E3DE}">
      <dgm:prSet custT="1"/>
      <dgm:spPr/>
      <dgm:t>
        <a:bodyPr/>
        <a:lstStyle/>
        <a:p>
          <a:endParaRPr lang="sk-SK" sz="1600"/>
        </a:p>
      </dgm:t>
    </dgm:pt>
    <dgm:pt modelId="{95F40C5B-9F2C-4E0F-BE2F-7A30820FFFE6}" type="sibTrans" cxnId="{8D47B05E-F34D-4B4C-A9AB-D5048441E3DE}">
      <dgm:prSet/>
      <dgm:spPr/>
      <dgm:t>
        <a:bodyPr/>
        <a:lstStyle/>
        <a:p>
          <a:endParaRPr lang="sk-SK"/>
        </a:p>
      </dgm:t>
    </dgm:pt>
    <dgm:pt modelId="{F382BF10-429E-4075-9DF7-02A2095832E5}">
      <dgm:prSet phldrT="[Text]" custT="1"/>
      <dgm:spPr/>
      <dgm:t>
        <a:bodyPr/>
        <a:lstStyle/>
        <a:p>
          <a:r>
            <a:rPr lang="sk-SK" sz="1600" dirty="0" smtClean="0"/>
            <a:t>Signály</a:t>
          </a:r>
          <a:endParaRPr lang="sk-SK" sz="1600" dirty="0"/>
        </a:p>
      </dgm:t>
    </dgm:pt>
    <dgm:pt modelId="{78CDE783-5175-4EA6-8689-0971EEEC143B}" type="parTrans" cxnId="{96941DE2-D731-457B-B317-22A84ACC8364}">
      <dgm:prSet custT="1"/>
      <dgm:spPr/>
      <dgm:t>
        <a:bodyPr/>
        <a:lstStyle/>
        <a:p>
          <a:endParaRPr lang="sk-SK" sz="1600"/>
        </a:p>
      </dgm:t>
    </dgm:pt>
    <dgm:pt modelId="{8B656360-8480-4D48-B242-ACEDADB81976}" type="sibTrans" cxnId="{96941DE2-D731-457B-B317-22A84ACC8364}">
      <dgm:prSet/>
      <dgm:spPr/>
      <dgm:t>
        <a:bodyPr/>
        <a:lstStyle/>
        <a:p>
          <a:endParaRPr lang="sk-SK"/>
        </a:p>
      </dgm:t>
    </dgm:pt>
    <dgm:pt modelId="{182B281B-6337-436B-A9F9-D17DA13E4D16}">
      <dgm:prSet phldrT="[Text]" custT="1"/>
      <dgm:spPr/>
      <dgm:t>
        <a:bodyPr/>
        <a:lstStyle/>
        <a:p>
          <a:r>
            <a:rPr lang="sk-SK" sz="1600" dirty="0" smtClean="0"/>
            <a:t>Spracovanie reálnych čísiel</a:t>
          </a:r>
          <a:endParaRPr lang="sk-SK" sz="1600" dirty="0"/>
        </a:p>
      </dgm:t>
    </dgm:pt>
    <dgm:pt modelId="{F267117A-C57C-45D9-AC63-3D6DB64689CC}" type="parTrans" cxnId="{68B33ECA-856B-4157-A7B5-8EEE4D717C5B}">
      <dgm:prSet custT="1"/>
      <dgm:spPr/>
      <dgm:t>
        <a:bodyPr/>
        <a:lstStyle/>
        <a:p>
          <a:endParaRPr lang="sk-SK" sz="1600"/>
        </a:p>
      </dgm:t>
    </dgm:pt>
    <dgm:pt modelId="{A533564B-FBCF-40E0-863A-6F01F6815C28}" type="sibTrans" cxnId="{68B33ECA-856B-4157-A7B5-8EEE4D717C5B}">
      <dgm:prSet/>
      <dgm:spPr/>
      <dgm:t>
        <a:bodyPr/>
        <a:lstStyle/>
        <a:p>
          <a:endParaRPr lang="sk-SK"/>
        </a:p>
      </dgm:t>
    </dgm:pt>
    <dgm:pt modelId="{D3A66B78-34AE-4D21-A6CD-2EFCF57E9BE4}">
      <dgm:prSet phldrT="[Text]" custT="1"/>
      <dgm:spPr/>
      <dgm:t>
        <a:bodyPr/>
        <a:lstStyle/>
        <a:p>
          <a:r>
            <a:rPr lang="sk-SK" sz="1600" dirty="0" smtClean="0"/>
            <a:t>Správa pamäte</a:t>
          </a:r>
          <a:endParaRPr lang="sk-SK" sz="1600" dirty="0"/>
        </a:p>
      </dgm:t>
    </dgm:pt>
    <dgm:pt modelId="{C5F1219A-F1F0-4395-8EC3-84BB41210B23}" type="parTrans" cxnId="{694C1794-CBF4-4DC8-8DCB-02DC69DDFCD6}">
      <dgm:prSet custT="1"/>
      <dgm:spPr/>
      <dgm:t>
        <a:bodyPr/>
        <a:lstStyle/>
        <a:p>
          <a:endParaRPr lang="sk-SK" sz="1600"/>
        </a:p>
      </dgm:t>
    </dgm:pt>
    <dgm:pt modelId="{6C42684A-6BE2-4471-B718-F9084DB2F10B}" type="sibTrans" cxnId="{694C1794-CBF4-4DC8-8DCB-02DC69DDFCD6}">
      <dgm:prSet/>
      <dgm:spPr/>
      <dgm:t>
        <a:bodyPr/>
        <a:lstStyle/>
        <a:p>
          <a:endParaRPr lang="sk-SK"/>
        </a:p>
      </dgm:t>
    </dgm:pt>
    <dgm:pt modelId="{C18F9A97-7997-4D3F-8BF0-5C7C715E2490}">
      <dgm:prSet phldrT="[Text]" custT="1"/>
      <dgm:spPr/>
      <dgm:t>
        <a:bodyPr/>
        <a:lstStyle/>
        <a:p>
          <a:r>
            <a:rPr lang="sk-SK" sz="1600" dirty="0" smtClean="0"/>
            <a:t>Rúry</a:t>
          </a:r>
          <a:endParaRPr lang="sk-SK" sz="1600" dirty="0"/>
        </a:p>
      </dgm:t>
    </dgm:pt>
    <dgm:pt modelId="{53E5BFA4-493E-4A5B-882A-CE2B8EA741BD}" type="parTrans" cxnId="{56CB1A4D-D8F5-4001-B001-F87D63D1D4E4}">
      <dgm:prSet custT="1"/>
      <dgm:spPr/>
      <dgm:t>
        <a:bodyPr/>
        <a:lstStyle/>
        <a:p>
          <a:endParaRPr lang="sk-SK" sz="1600"/>
        </a:p>
      </dgm:t>
    </dgm:pt>
    <dgm:pt modelId="{FA0322E4-DB7B-4043-8044-2655E115B87C}" type="sibTrans" cxnId="{56CB1A4D-D8F5-4001-B001-F87D63D1D4E4}">
      <dgm:prSet/>
      <dgm:spPr/>
      <dgm:t>
        <a:bodyPr/>
        <a:lstStyle/>
        <a:p>
          <a:endParaRPr lang="sk-SK"/>
        </a:p>
      </dgm:t>
    </dgm:pt>
    <dgm:pt modelId="{2901BAC1-E1FC-4D4F-BF90-A4C6596A1CB7}">
      <dgm:prSet phldrT="[Text]" custT="1"/>
      <dgm:spPr/>
      <dgm:t>
        <a:bodyPr/>
        <a:lstStyle/>
        <a:p>
          <a:r>
            <a:rPr lang="sk-SK" sz="1600" dirty="0" smtClean="0"/>
            <a:t>C knižnica</a:t>
          </a:r>
          <a:endParaRPr lang="sk-SK" sz="1600" dirty="0"/>
        </a:p>
      </dgm:t>
    </dgm:pt>
    <dgm:pt modelId="{93863F62-9883-4A81-A8A4-BCD4D3FD87B3}" type="parTrans" cxnId="{6C48C4EC-B064-43F1-B1F3-5322999CEAE6}">
      <dgm:prSet custT="1"/>
      <dgm:spPr/>
      <dgm:t>
        <a:bodyPr/>
        <a:lstStyle/>
        <a:p>
          <a:endParaRPr lang="sk-SK" sz="1600"/>
        </a:p>
      </dgm:t>
    </dgm:pt>
    <dgm:pt modelId="{EDA00DC4-94C7-4A92-A488-198AFAD4111C}" type="sibTrans" cxnId="{6C48C4EC-B064-43F1-B1F3-5322999CEAE6}">
      <dgm:prSet/>
      <dgm:spPr/>
      <dgm:t>
        <a:bodyPr/>
        <a:lstStyle/>
        <a:p>
          <a:endParaRPr lang="sk-SK"/>
        </a:p>
      </dgm:t>
    </dgm:pt>
    <dgm:pt modelId="{046D5922-3224-4C0A-804D-90D143FF97C3}">
      <dgm:prSet phldrT="[Text]" custT="1"/>
      <dgm:spPr/>
      <dgm:t>
        <a:bodyPr/>
        <a:lstStyle/>
        <a:p>
          <a:r>
            <a:rPr lang="sk-SK" sz="1600" dirty="0" smtClean="0"/>
            <a:t>I/O porty</a:t>
          </a:r>
          <a:endParaRPr lang="sk-SK" sz="1600" dirty="0"/>
        </a:p>
      </dgm:t>
    </dgm:pt>
    <dgm:pt modelId="{7E603DD1-8A93-40C3-B532-252FF5867B32}" type="parTrans" cxnId="{F1859E5F-B880-4109-ABB8-68DDF64B5CC5}">
      <dgm:prSet custT="1"/>
      <dgm:spPr/>
      <dgm:t>
        <a:bodyPr/>
        <a:lstStyle/>
        <a:p>
          <a:endParaRPr lang="sk-SK" sz="1600"/>
        </a:p>
      </dgm:t>
    </dgm:pt>
    <dgm:pt modelId="{A338DC25-7B05-400A-876E-629BC0A547D3}" type="sibTrans" cxnId="{F1859E5F-B880-4109-ABB8-68DDF64B5CC5}">
      <dgm:prSet/>
      <dgm:spPr/>
      <dgm:t>
        <a:bodyPr/>
        <a:lstStyle/>
        <a:p>
          <a:endParaRPr lang="sk-SK"/>
        </a:p>
      </dgm:t>
    </dgm:pt>
    <dgm:pt modelId="{B8BC7C60-7A02-4A08-8145-436B71685ADA}">
      <dgm:prSet phldrT="[Text]" custT="1"/>
      <dgm:spPr/>
      <dgm:t>
        <a:bodyPr/>
        <a:lstStyle/>
        <a:p>
          <a:r>
            <a:rPr lang="sk-SK" sz="1600" dirty="0" smtClean="0"/>
            <a:t>Operácie nad súbormi</a:t>
          </a:r>
          <a:endParaRPr lang="sk-SK" sz="1600" dirty="0"/>
        </a:p>
      </dgm:t>
    </dgm:pt>
    <dgm:pt modelId="{93A74952-420C-46D8-9C40-1DC723281984}" type="parTrans" cxnId="{D2EEDDDF-072A-4050-ACC6-37044416158B}">
      <dgm:prSet custT="1"/>
      <dgm:spPr/>
      <dgm:t>
        <a:bodyPr/>
        <a:lstStyle/>
        <a:p>
          <a:endParaRPr lang="sk-SK" sz="1600"/>
        </a:p>
      </dgm:t>
    </dgm:pt>
    <dgm:pt modelId="{500514C8-73BC-42F4-9C32-6163216D6C54}" type="sibTrans" cxnId="{D2EEDDDF-072A-4050-ACC6-37044416158B}">
      <dgm:prSet/>
      <dgm:spPr/>
      <dgm:t>
        <a:bodyPr/>
        <a:lstStyle/>
        <a:p>
          <a:endParaRPr lang="sk-SK"/>
        </a:p>
      </dgm:t>
    </dgm:pt>
    <dgm:pt modelId="{AC8EB242-B966-40B0-BA5C-B7A1723DC39B}">
      <dgm:prSet phldrT="[Text]" custT="1"/>
      <dgm:spPr/>
      <dgm:t>
        <a:bodyPr/>
        <a:lstStyle/>
        <a:p>
          <a:r>
            <a:rPr lang="sk-SK" sz="3200" dirty="0" smtClean="0"/>
            <a:t>POSIX</a:t>
          </a:r>
          <a:endParaRPr lang="sk-SK" sz="3200" dirty="0"/>
        </a:p>
      </dgm:t>
    </dgm:pt>
    <dgm:pt modelId="{25A6586F-947F-4F12-A91B-3E000968FB10}" type="parTrans" cxnId="{AFC4C409-F666-470B-A133-573B8963FB81}">
      <dgm:prSet/>
      <dgm:spPr/>
      <dgm:t>
        <a:bodyPr/>
        <a:lstStyle/>
        <a:p>
          <a:endParaRPr lang="sk-SK"/>
        </a:p>
      </dgm:t>
    </dgm:pt>
    <dgm:pt modelId="{112E0353-A059-4512-8F02-338D7C8011E8}" type="sibTrans" cxnId="{AFC4C409-F666-470B-A133-573B8963FB81}">
      <dgm:prSet/>
      <dgm:spPr/>
      <dgm:t>
        <a:bodyPr/>
        <a:lstStyle/>
        <a:p>
          <a:endParaRPr lang="sk-SK"/>
        </a:p>
      </dgm:t>
    </dgm:pt>
    <dgm:pt modelId="{8FD931A4-0D0D-4AF0-8D37-B27C3508CA64}">
      <dgm:prSet phldrT="[Text]" custT="1"/>
      <dgm:spPr/>
      <dgm:t>
        <a:bodyPr/>
        <a:lstStyle/>
        <a:p>
          <a:r>
            <a:rPr lang="sk-SK" sz="1600" dirty="0" smtClean="0"/>
            <a:t>Neplatné inštrukcie</a:t>
          </a:r>
          <a:endParaRPr lang="sk-SK" sz="1600" dirty="0"/>
        </a:p>
      </dgm:t>
    </dgm:pt>
    <dgm:pt modelId="{E3A3B3F0-E03C-4D5F-B1DD-2CBBDA3A7208}" type="parTrans" cxnId="{3BD84425-A71F-4084-BB9E-7BADB41B3443}">
      <dgm:prSet custT="1"/>
      <dgm:spPr/>
      <dgm:t>
        <a:bodyPr/>
        <a:lstStyle/>
        <a:p>
          <a:endParaRPr lang="sk-SK" sz="1600"/>
        </a:p>
      </dgm:t>
    </dgm:pt>
    <dgm:pt modelId="{CD5205C1-A35C-45F8-B495-3F50EB71521D}" type="sibTrans" cxnId="{3BD84425-A71F-4084-BB9E-7BADB41B3443}">
      <dgm:prSet/>
      <dgm:spPr/>
      <dgm:t>
        <a:bodyPr/>
        <a:lstStyle/>
        <a:p>
          <a:endParaRPr lang="sk-SK"/>
        </a:p>
      </dgm:t>
    </dgm:pt>
    <dgm:pt modelId="{135FFE82-58F2-49DA-B18C-D94D7090C47D}">
      <dgm:prSet phldrT="[Text]" custT="1"/>
      <dgm:spPr/>
      <dgm:t>
        <a:bodyPr/>
        <a:lstStyle/>
        <a:p>
          <a:r>
            <a:rPr lang="sk-SK" sz="1600" dirty="0" smtClean="0"/>
            <a:t>Chyby zbernice</a:t>
          </a:r>
          <a:endParaRPr lang="sk-SK" sz="1600" dirty="0"/>
        </a:p>
      </dgm:t>
    </dgm:pt>
    <dgm:pt modelId="{B8C75CC3-EBBE-4B38-AE45-CD8FF2F33335}" type="parTrans" cxnId="{79411BAD-9719-4DE3-BD15-B709B34D9622}">
      <dgm:prSet custT="1"/>
      <dgm:spPr/>
      <dgm:t>
        <a:bodyPr/>
        <a:lstStyle/>
        <a:p>
          <a:endParaRPr lang="sk-SK" sz="1600"/>
        </a:p>
      </dgm:t>
    </dgm:pt>
    <dgm:pt modelId="{A0313403-B808-4A87-A438-EE62DACAF056}" type="sibTrans" cxnId="{79411BAD-9719-4DE3-BD15-B709B34D9622}">
      <dgm:prSet/>
      <dgm:spPr/>
      <dgm:t>
        <a:bodyPr/>
        <a:lstStyle/>
        <a:p>
          <a:endParaRPr lang="sk-SK"/>
        </a:p>
      </dgm:t>
    </dgm:pt>
    <dgm:pt modelId="{E0D61BA7-D1E7-48ED-809C-1DE7A06E6599}">
      <dgm:prSet phldrT="[Text]" custT="1"/>
      <dgm:spPr/>
      <dgm:t>
        <a:bodyPr/>
        <a:lstStyle/>
        <a:p>
          <a:r>
            <a:rPr lang="sk-SK" sz="1600" dirty="0" smtClean="0"/>
            <a:t>Časovace</a:t>
          </a:r>
          <a:endParaRPr lang="sk-SK" sz="1600" dirty="0"/>
        </a:p>
      </dgm:t>
    </dgm:pt>
    <dgm:pt modelId="{7775906C-93E9-4845-9A72-7C892789771D}" type="parTrans" cxnId="{52F7CDC2-BC98-46C2-BE21-F6DD110C3F77}">
      <dgm:prSet custT="1"/>
      <dgm:spPr/>
      <dgm:t>
        <a:bodyPr/>
        <a:lstStyle/>
        <a:p>
          <a:endParaRPr lang="sk-SK" sz="1600"/>
        </a:p>
      </dgm:t>
    </dgm:pt>
    <dgm:pt modelId="{1499FD11-DB6F-45AC-AC4D-39B743AD73BB}" type="sibTrans" cxnId="{52F7CDC2-BC98-46C2-BE21-F6DD110C3F77}">
      <dgm:prSet/>
      <dgm:spPr/>
      <dgm:t>
        <a:bodyPr/>
        <a:lstStyle/>
        <a:p>
          <a:endParaRPr lang="sk-SK"/>
        </a:p>
      </dgm:t>
    </dgm:pt>
    <dgm:pt modelId="{7235EA32-AF2C-47D4-93DB-9EA80269EC1F}" type="pres">
      <dgm:prSet presAssocID="{D4547866-846D-46E1-927F-29CF9177A34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01D71A72-E8D6-400E-AED9-E926BB1F2525}" type="pres">
      <dgm:prSet presAssocID="{AC8EB242-B966-40B0-BA5C-B7A1723DC39B}" presName="centerShape" presStyleLbl="node0" presStyleIdx="0" presStyleCnt="1"/>
      <dgm:spPr/>
      <dgm:t>
        <a:bodyPr/>
        <a:lstStyle/>
        <a:p>
          <a:endParaRPr lang="sk-SK"/>
        </a:p>
      </dgm:t>
    </dgm:pt>
    <dgm:pt modelId="{22496AA8-C00A-45F4-A08F-874E1284086E}" type="pres">
      <dgm:prSet presAssocID="{C9579142-B432-4A93-9104-53C7C2505C6E}" presName="parTrans" presStyleLbl="sibTrans2D1" presStyleIdx="0" presStyleCnt="11"/>
      <dgm:spPr/>
      <dgm:t>
        <a:bodyPr/>
        <a:lstStyle/>
        <a:p>
          <a:endParaRPr lang="sk-SK"/>
        </a:p>
      </dgm:t>
    </dgm:pt>
    <dgm:pt modelId="{9DDED380-886E-449E-9DDD-492F30FB1BFC}" type="pres">
      <dgm:prSet presAssocID="{C9579142-B432-4A93-9104-53C7C2505C6E}" presName="connectorText" presStyleLbl="sibTrans2D1" presStyleIdx="0" presStyleCnt="11"/>
      <dgm:spPr/>
      <dgm:t>
        <a:bodyPr/>
        <a:lstStyle/>
        <a:p>
          <a:endParaRPr lang="sk-SK"/>
        </a:p>
      </dgm:t>
    </dgm:pt>
    <dgm:pt modelId="{893CECEE-6151-4169-B3E9-64FDE2AA3D4D}" type="pres">
      <dgm:prSet presAssocID="{83C52B72-63EF-4099-8C2C-B5A2FB66A275}" presName="node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8D9BEC1C-51FC-4D41-9B07-6D7C563EDE2D}" type="pres">
      <dgm:prSet presAssocID="{78CDE783-5175-4EA6-8689-0971EEEC143B}" presName="parTrans" presStyleLbl="sibTrans2D1" presStyleIdx="1" presStyleCnt="11"/>
      <dgm:spPr/>
      <dgm:t>
        <a:bodyPr/>
        <a:lstStyle/>
        <a:p>
          <a:endParaRPr lang="sk-SK"/>
        </a:p>
      </dgm:t>
    </dgm:pt>
    <dgm:pt modelId="{7F1C3CF4-AF37-4750-B414-A5D2543AA79C}" type="pres">
      <dgm:prSet presAssocID="{78CDE783-5175-4EA6-8689-0971EEEC143B}" presName="connectorText" presStyleLbl="sibTrans2D1" presStyleIdx="1" presStyleCnt="11"/>
      <dgm:spPr/>
      <dgm:t>
        <a:bodyPr/>
        <a:lstStyle/>
        <a:p>
          <a:endParaRPr lang="sk-SK"/>
        </a:p>
      </dgm:t>
    </dgm:pt>
    <dgm:pt modelId="{9DE428E3-75DE-4F48-8E08-B6F807E61767}" type="pres">
      <dgm:prSet presAssocID="{F382BF10-429E-4075-9DF7-02A2095832E5}" presName="node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E96B4A19-E64C-4894-8207-46FCA402BC59}" type="pres">
      <dgm:prSet presAssocID="{F267117A-C57C-45D9-AC63-3D6DB64689CC}" presName="parTrans" presStyleLbl="sibTrans2D1" presStyleIdx="2" presStyleCnt="11"/>
      <dgm:spPr/>
      <dgm:t>
        <a:bodyPr/>
        <a:lstStyle/>
        <a:p>
          <a:endParaRPr lang="sk-SK"/>
        </a:p>
      </dgm:t>
    </dgm:pt>
    <dgm:pt modelId="{6F6A1880-56CB-4834-8FDB-0D8E4DC26488}" type="pres">
      <dgm:prSet presAssocID="{F267117A-C57C-45D9-AC63-3D6DB64689CC}" presName="connectorText" presStyleLbl="sibTrans2D1" presStyleIdx="2" presStyleCnt="11"/>
      <dgm:spPr/>
      <dgm:t>
        <a:bodyPr/>
        <a:lstStyle/>
        <a:p>
          <a:endParaRPr lang="sk-SK"/>
        </a:p>
      </dgm:t>
    </dgm:pt>
    <dgm:pt modelId="{AF1C55F5-586D-42B6-A78F-DE45255EF0E0}" type="pres">
      <dgm:prSet presAssocID="{182B281B-6337-436B-A9F9-D17DA13E4D16}" presName="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9B9F7C64-66F8-4890-A4DA-F4655E6B9D38}" type="pres">
      <dgm:prSet presAssocID="{C5F1219A-F1F0-4395-8EC3-84BB41210B23}" presName="parTrans" presStyleLbl="sibTrans2D1" presStyleIdx="3" presStyleCnt="11"/>
      <dgm:spPr/>
      <dgm:t>
        <a:bodyPr/>
        <a:lstStyle/>
        <a:p>
          <a:endParaRPr lang="sk-SK"/>
        </a:p>
      </dgm:t>
    </dgm:pt>
    <dgm:pt modelId="{37338C1A-6554-4FD6-8A59-5391EA0558B8}" type="pres">
      <dgm:prSet presAssocID="{C5F1219A-F1F0-4395-8EC3-84BB41210B23}" presName="connectorText" presStyleLbl="sibTrans2D1" presStyleIdx="3" presStyleCnt="11"/>
      <dgm:spPr/>
      <dgm:t>
        <a:bodyPr/>
        <a:lstStyle/>
        <a:p>
          <a:endParaRPr lang="sk-SK"/>
        </a:p>
      </dgm:t>
    </dgm:pt>
    <dgm:pt modelId="{352C5C74-943A-4030-9293-52D8E31E56B9}" type="pres">
      <dgm:prSet presAssocID="{D3A66B78-34AE-4D21-A6CD-2EFCF57E9BE4}" presName="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9690DEFD-263A-4B8C-BA01-9502DF9A0B38}" type="pres">
      <dgm:prSet presAssocID="{E3A3B3F0-E03C-4D5F-B1DD-2CBBDA3A7208}" presName="parTrans" presStyleLbl="sibTrans2D1" presStyleIdx="4" presStyleCnt="11"/>
      <dgm:spPr/>
      <dgm:t>
        <a:bodyPr/>
        <a:lstStyle/>
        <a:p>
          <a:endParaRPr lang="sk-SK"/>
        </a:p>
      </dgm:t>
    </dgm:pt>
    <dgm:pt modelId="{8815C3F2-80D3-4B68-A8F8-72560D9C7DBA}" type="pres">
      <dgm:prSet presAssocID="{E3A3B3F0-E03C-4D5F-B1DD-2CBBDA3A7208}" presName="connectorText" presStyleLbl="sibTrans2D1" presStyleIdx="4" presStyleCnt="11"/>
      <dgm:spPr/>
      <dgm:t>
        <a:bodyPr/>
        <a:lstStyle/>
        <a:p>
          <a:endParaRPr lang="sk-SK"/>
        </a:p>
      </dgm:t>
    </dgm:pt>
    <dgm:pt modelId="{8C1FA8C4-888A-4A59-B20E-32DA4ACE6A25}" type="pres">
      <dgm:prSet presAssocID="{8FD931A4-0D0D-4AF0-8D37-B27C3508CA64}" presName="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1F69D4E9-354F-4241-9807-61BB7923B90D}" type="pres">
      <dgm:prSet presAssocID="{B8C75CC3-EBBE-4B38-AE45-CD8FF2F33335}" presName="parTrans" presStyleLbl="sibTrans2D1" presStyleIdx="5" presStyleCnt="11"/>
      <dgm:spPr/>
      <dgm:t>
        <a:bodyPr/>
        <a:lstStyle/>
        <a:p>
          <a:endParaRPr lang="sk-SK"/>
        </a:p>
      </dgm:t>
    </dgm:pt>
    <dgm:pt modelId="{2B20C3EF-3B73-4F5D-BB75-7F8FBDD7B954}" type="pres">
      <dgm:prSet presAssocID="{B8C75CC3-EBBE-4B38-AE45-CD8FF2F33335}" presName="connectorText" presStyleLbl="sibTrans2D1" presStyleIdx="5" presStyleCnt="11"/>
      <dgm:spPr/>
      <dgm:t>
        <a:bodyPr/>
        <a:lstStyle/>
        <a:p>
          <a:endParaRPr lang="sk-SK"/>
        </a:p>
      </dgm:t>
    </dgm:pt>
    <dgm:pt modelId="{D94888B2-1A04-4585-98BA-06094FCF1DEB}" type="pres">
      <dgm:prSet presAssocID="{135FFE82-58F2-49DA-B18C-D94D7090C47D}" presName="node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2E0F91F5-08BB-432E-B412-2CEC0974616D}" type="pres">
      <dgm:prSet presAssocID="{7775906C-93E9-4845-9A72-7C892789771D}" presName="parTrans" presStyleLbl="sibTrans2D1" presStyleIdx="6" presStyleCnt="11"/>
      <dgm:spPr/>
      <dgm:t>
        <a:bodyPr/>
        <a:lstStyle/>
        <a:p>
          <a:endParaRPr lang="sk-SK"/>
        </a:p>
      </dgm:t>
    </dgm:pt>
    <dgm:pt modelId="{C315FEEE-2DEC-416F-B759-89BE94F72D5B}" type="pres">
      <dgm:prSet presAssocID="{7775906C-93E9-4845-9A72-7C892789771D}" presName="connectorText" presStyleLbl="sibTrans2D1" presStyleIdx="6" presStyleCnt="11"/>
      <dgm:spPr/>
      <dgm:t>
        <a:bodyPr/>
        <a:lstStyle/>
        <a:p>
          <a:endParaRPr lang="sk-SK"/>
        </a:p>
      </dgm:t>
    </dgm:pt>
    <dgm:pt modelId="{27248E6E-2ED9-4CEC-A272-405B2E0B2B0D}" type="pres">
      <dgm:prSet presAssocID="{E0D61BA7-D1E7-48ED-809C-1DE7A06E6599}" presName="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66FEEA5D-74C1-45ED-B7AE-52EC909C21A1}" type="pres">
      <dgm:prSet presAssocID="{93A74952-420C-46D8-9C40-1DC723281984}" presName="parTrans" presStyleLbl="sibTrans2D1" presStyleIdx="7" presStyleCnt="11"/>
      <dgm:spPr/>
      <dgm:t>
        <a:bodyPr/>
        <a:lstStyle/>
        <a:p>
          <a:endParaRPr lang="sk-SK"/>
        </a:p>
      </dgm:t>
    </dgm:pt>
    <dgm:pt modelId="{BA0CA4F6-164E-4ECD-90FD-6BA6D60F5C61}" type="pres">
      <dgm:prSet presAssocID="{93A74952-420C-46D8-9C40-1DC723281984}" presName="connectorText" presStyleLbl="sibTrans2D1" presStyleIdx="7" presStyleCnt="11"/>
      <dgm:spPr/>
      <dgm:t>
        <a:bodyPr/>
        <a:lstStyle/>
        <a:p>
          <a:endParaRPr lang="sk-SK"/>
        </a:p>
      </dgm:t>
    </dgm:pt>
    <dgm:pt modelId="{0F1A6166-49C1-43CA-AE87-B25063D48874}" type="pres">
      <dgm:prSet presAssocID="{B8BC7C60-7A02-4A08-8145-436B71685ADA}" presName="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76208090-EC78-45BB-AAD4-C1DAF70C91B9}" type="pres">
      <dgm:prSet presAssocID="{53E5BFA4-493E-4A5B-882A-CE2B8EA741BD}" presName="parTrans" presStyleLbl="sibTrans2D1" presStyleIdx="8" presStyleCnt="11"/>
      <dgm:spPr/>
      <dgm:t>
        <a:bodyPr/>
        <a:lstStyle/>
        <a:p>
          <a:endParaRPr lang="sk-SK"/>
        </a:p>
      </dgm:t>
    </dgm:pt>
    <dgm:pt modelId="{3C8C85C3-5673-4DEF-B06E-71A1BE741C00}" type="pres">
      <dgm:prSet presAssocID="{53E5BFA4-493E-4A5B-882A-CE2B8EA741BD}" presName="connectorText" presStyleLbl="sibTrans2D1" presStyleIdx="8" presStyleCnt="11"/>
      <dgm:spPr/>
      <dgm:t>
        <a:bodyPr/>
        <a:lstStyle/>
        <a:p>
          <a:endParaRPr lang="sk-SK"/>
        </a:p>
      </dgm:t>
    </dgm:pt>
    <dgm:pt modelId="{13DD82B9-CEBA-4D57-972F-977E711A7FB7}" type="pres">
      <dgm:prSet presAssocID="{C18F9A97-7997-4D3F-8BF0-5C7C715E2490}" presName="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7F7E00EF-293B-442B-BCB6-48392828CF7B}" type="pres">
      <dgm:prSet presAssocID="{93863F62-9883-4A81-A8A4-BCD4D3FD87B3}" presName="parTrans" presStyleLbl="sibTrans2D1" presStyleIdx="9" presStyleCnt="11"/>
      <dgm:spPr/>
      <dgm:t>
        <a:bodyPr/>
        <a:lstStyle/>
        <a:p>
          <a:endParaRPr lang="sk-SK"/>
        </a:p>
      </dgm:t>
    </dgm:pt>
    <dgm:pt modelId="{6FD6964C-2AA6-439E-958C-C69B18BB3839}" type="pres">
      <dgm:prSet presAssocID="{93863F62-9883-4A81-A8A4-BCD4D3FD87B3}" presName="connectorText" presStyleLbl="sibTrans2D1" presStyleIdx="9" presStyleCnt="11"/>
      <dgm:spPr/>
      <dgm:t>
        <a:bodyPr/>
        <a:lstStyle/>
        <a:p>
          <a:endParaRPr lang="sk-SK"/>
        </a:p>
      </dgm:t>
    </dgm:pt>
    <dgm:pt modelId="{FCAA4560-479F-438A-B4B9-862F5260517E}" type="pres">
      <dgm:prSet presAssocID="{2901BAC1-E1FC-4D4F-BF90-A4C6596A1CB7}" presName="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2B684D5E-C647-4A0C-9AC3-E3CF07369499}" type="pres">
      <dgm:prSet presAssocID="{7E603DD1-8A93-40C3-B532-252FF5867B32}" presName="parTrans" presStyleLbl="sibTrans2D1" presStyleIdx="10" presStyleCnt="11"/>
      <dgm:spPr/>
      <dgm:t>
        <a:bodyPr/>
        <a:lstStyle/>
        <a:p>
          <a:endParaRPr lang="sk-SK"/>
        </a:p>
      </dgm:t>
    </dgm:pt>
    <dgm:pt modelId="{A6A3B4B0-39F8-4974-BAA8-8D1F252DA1E8}" type="pres">
      <dgm:prSet presAssocID="{7E603DD1-8A93-40C3-B532-252FF5867B32}" presName="connectorText" presStyleLbl="sibTrans2D1" presStyleIdx="10" presStyleCnt="11"/>
      <dgm:spPr/>
      <dgm:t>
        <a:bodyPr/>
        <a:lstStyle/>
        <a:p>
          <a:endParaRPr lang="sk-SK"/>
        </a:p>
      </dgm:t>
    </dgm:pt>
    <dgm:pt modelId="{3079DB36-2450-43CF-9015-6C0D5CE1BD2F}" type="pres">
      <dgm:prSet presAssocID="{046D5922-3224-4C0A-804D-90D143FF97C3}" presName="node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52F7CDC2-BC98-46C2-BE21-F6DD110C3F77}" srcId="{AC8EB242-B966-40B0-BA5C-B7A1723DC39B}" destId="{E0D61BA7-D1E7-48ED-809C-1DE7A06E6599}" srcOrd="6" destOrd="0" parTransId="{7775906C-93E9-4845-9A72-7C892789771D}" sibTransId="{1499FD11-DB6F-45AC-AC4D-39B743AD73BB}"/>
    <dgm:cxn modelId="{9C26920D-5A44-423E-829F-DE9885FD390B}" type="presOf" srcId="{B8C75CC3-EBBE-4B38-AE45-CD8FF2F33335}" destId="{2B20C3EF-3B73-4F5D-BB75-7F8FBDD7B954}" srcOrd="1" destOrd="0" presId="urn:microsoft.com/office/officeart/2005/8/layout/radial5"/>
    <dgm:cxn modelId="{9FBB8113-6749-4CD3-B5CA-3FCF3E13FACB}" type="presOf" srcId="{C9579142-B432-4A93-9104-53C7C2505C6E}" destId="{9DDED380-886E-449E-9DDD-492F30FB1BFC}" srcOrd="1" destOrd="0" presId="urn:microsoft.com/office/officeart/2005/8/layout/radial5"/>
    <dgm:cxn modelId="{96941DE2-D731-457B-B317-22A84ACC8364}" srcId="{AC8EB242-B966-40B0-BA5C-B7A1723DC39B}" destId="{F382BF10-429E-4075-9DF7-02A2095832E5}" srcOrd="1" destOrd="0" parTransId="{78CDE783-5175-4EA6-8689-0971EEEC143B}" sibTransId="{8B656360-8480-4D48-B242-ACEDADB81976}"/>
    <dgm:cxn modelId="{93B31D1E-583F-4DA7-BD63-244C245FB252}" type="presOf" srcId="{93A74952-420C-46D8-9C40-1DC723281984}" destId="{BA0CA4F6-164E-4ECD-90FD-6BA6D60F5C61}" srcOrd="1" destOrd="0" presId="urn:microsoft.com/office/officeart/2005/8/layout/radial5"/>
    <dgm:cxn modelId="{76C9A1B7-9164-4A03-8C39-4492A9A38DFA}" type="presOf" srcId="{93863F62-9883-4A81-A8A4-BCD4D3FD87B3}" destId="{6FD6964C-2AA6-439E-958C-C69B18BB3839}" srcOrd="1" destOrd="0" presId="urn:microsoft.com/office/officeart/2005/8/layout/radial5"/>
    <dgm:cxn modelId="{BD91A2FD-BFB1-40D4-ACEE-D1046A95D1A0}" type="presOf" srcId="{F267117A-C57C-45D9-AC63-3D6DB64689CC}" destId="{E96B4A19-E64C-4894-8207-46FCA402BC59}" srcOrd="0" destOrd="0" presId="urn:microsoft.com/office/officeart/2005/8/layout/radial5"/>
    <dgm:cxn modelId="{0DC207C0-B164-489B-B82F-7381FAB490DC}" type="presOf" srcId="{C9579142-B432-4A93-9104-53C7C2505C6E}" destId="{22496AA8-C00A-45F4-A08F-874E1284086E}" srcOrd="0" destOrd="0" presId="urn:microsoft.com/office/officeart/2005/8/layout/radial5"/>
    <dgm:cxn modelId="{ECD29F47-68A2-4EAA-9E64-7EED663551DC}" type="presOf" srcId="{93A74952-420C-46D8-9C40-1DC723281984}" destId="{66FEEA5D-74C1-45ED-B7AE-52EC909C21A1}" srcOrd="0" destOrd="0" presId="urn:microsoft.com/office/officeart/2005/8/layout/radial5"/>
    <dgm:cxn modelId="{8528CEEE-B1C2-40ED-B302-33663FD47562}" type="presOf" srcId="{135FFE82-58F2-49DA-B18C-D94D7090C47D}" destId="{D94888B2-1A04-4585-98BA-06094FCF1DEB}" srcOrd="0" destOrd="0" presId="urn:microsoft.com/office/officeart/2005/8/layout/radial5"/>
    <dgm:cxn modelId="{AFC4C409-F666-470B-A133-573B8963FB81}" srcId="{D4547866-846D-46E1-927F-29CF9177A349}" destId="{AC8EB242-B966-40B0-BA5C-B7A1723DC39B}" srcOrd="0" destOrd="0" parTransId="{25A6586F-947F-4F12-A91B-3E000968FB10}" sibTransId="{112E0353-A059-4512-8F02-338D7C8011E8}"/>
    <dgm:cxn modelId="{66572171-10FB-424C-9997-8C47A4F91F69}" type="presOf" srcId="{83C52B72-63EF-4099-8C2C-B5A2FB66A275}" destId="{893CECEE-6151-4169-B3E9-64FDE2AA3D4D}" srcOrd="0" destOrd="0" presId="urn:microsoft.com/office/officeart/2005/8/layout/radial5"/>
    <dgm:cxn modelId="{EC35578A-C0F5-4806-9F2F-413758451E9C}" type="presOf" srcId="{7775906C-93E9-4845-9A72-7C892789771D}" destId="{2E0F91F5-08BB-432E-B412-2CEC0974616D}" srcOrd="0" destOrd="0" presId="urn:microsoft.com/office/officeart/2005/8/layout/radial5"/>
    <dgm:cxn modelId="{3BD84425-A71F-4084-BB9E-7BADB41B3443}" srcId="{AC8EB242-B966-40B0-BA5C-B7A1723DC39B}" destId="{8FD931A4-0D0D-4AF0-8D37-B27C3508CA64}" srcOrd="4" destOrd="0" parTransId="{E3A3B3F0-E03C-4D5F-B1DD-2CBBDA3A7208}" sibTransId="{CD5205C1-A35C-45F8-B495-3F50EB71521D}"/>
    <dgm:cxn modelId="{EF98C192-8B6C-4F25-B861-0178E001375E}" type="presOf" srcId="{E3A3B3F0-E03C-4D5F-B1DD-2CBBDA3A7208}" destId="{8815C3F2-80D3-4B68-A8F8-72560D9C7DBA}" srcOrd="1" destOrd="0" presId="urn:microsoft.com/office/officeart/2005/8/layout/radial5"/>
    <dgm:cxn modelId="{BA4CE20F-2964-48D5-BE71-04ACA1CE35A7}" type="presOf" srcId="{78CDE783-5175-4EA6-8689-0971EEEC143B}" destId="{7F1C3CF4-AF37-4750-B414-A5D2543AA79C}" srcOrd="1" destOrd="0" presId="urn:microsoft.com/office/officeart/2005/8/layout/radial5"/>
    <dgm:cxn modelId="{97B2C23A-314F-40C4-ABB2-B3319082019E}" type="presOf" srcId="{C18F9A97-7997-4D3F-8BF0-5C7C715E2490}" destId="{13DD82B9-CEBA-4D57-972F-977E711A7FB7}" srcOrd="0" destOrd="0" presId="urn:microsoft.com/office/officeart/2005/8/layout/radial5"/>
    <dgm:cxn modelId="{5CAD1D73-BDD3-4077-AEC4-9749712BF273}" type="presOf" srcId="{D3A66B78-34AE-4D21-A6CD-2EFCF57E9BE4}" destId="{352C5C74-943A-4030-9293-52D8E31E56B9}" srcOrd="0" destOrd="0" presId="urn:microsoft.com/office/officeart/2005/8/layout/radial5"/>
    <dgm:cxn modelId="{C0B8DCB1-8F92-4100-85AA-A16DD000AB74}" type="presOf" srcId="{F267117A-C57C-45D9-AC63-3D6DB64689CC}" destId="{6F6A1880-56CB-4834-8FDB-0D8E4DC26488}" srcOrd="1" destOrd="0" presId="urn:microsoft.com/office/officeart/2005/8/layout/radial5"/>
    <dgm:cxn modelId="{BC44E510-E107-409B-9035-AD8F78B34390}" type="presOf" srcId="{2901BAC1-E1FC-4D4F-BF90-A4C6596A1CB7}" destId="{FCAA4560-479F-438A-B4B9-862F5260517E}" srcOrd="0" destOrd="0" presId="urn:microsoft.com/office/officeart/2005/8/layout/radial5"/>
    <dgm:cxn modelId="{2FD2B5D2-C461-4CF8-9337-191AB357B330}" type="presOf" srcId="{182B281B-6337-436B-A9F9-D17DA13E4D16}" destId="{AF1C55F5-586D-42B6-A78F-DE45255EF0E0}" srcOrd="0" destOrd="0" presId="urn:microsoft.com/office/officeart/2005/8/layout/radial5"/>
    <dgm:cxn modelId="{88B2B2E0-2E47-4603-ABBC-87C86A9BC89A}" type="presOf" srcId="{AC8EB242-B966-40B0-BA5C-B7A1723DC39B}" destId="{01D71A72-E8D6-400E-AED9-E926BB1F2525}" srcOrd="0" destOrd="0" presId="urn:microsoft.com/office/officeart/2005/8/layout/radial5"/>
    <dgm:cxn modelId="{8D47B05E-F34D-4B4C-A9AB-D5048441E3DE}" srcId="{AC8EB242-B966-40B0-BA5C-B7A1723DC39B}" destId="{83C52B72-63EF-4099-8C2C-B5A2FB66A275}" srcOrd="0" destOrd="0" parTransId="{C9579142-B432-4A93-9104-53C7C2505C6E}" sibTransId="{95F40C5B-9F2C-4E0F-BE2F-7A30820FFFE6}"/>
    <dgm:cxn modelId="{694C1794-CBF4-4DC8-8DCB-02DC69DDFCD6}" srcId="{AC8EB242-B966-40B0-BA5C-B7A1723DC39B}" destId="{D3A66B78-34AE-4D21-A6CD-2EFCF57E9BE4}" srcOrd="3" destOrd="0" parTransId="{C5F1219A-F1F0-4395-8EC3-84BB41210B23}" sibTransId="{6C42684A-6BE2-4471-B718-F9084DB2F10B}"/>
    <dgm:cxn modelId="{A929C266-F426-4398-BDE3-77FD0F9A47A8}" type="presOf" srcId="{8FD931A4-0D0D-4AF0-8D37-B27C3508CA64}" destId="{8C1FA8C4-888A-4A59-B20E-32DA4ACE6A25}" srcOrd="0" destOrd="0" presId="urn:microsoft.com/office/officeart/2005/8/layout/radial5"/>
    <dgm:cxn modelId="{E586AB0C-05FF-4BAA-BE59-274B57CAFB6F}" type="presOf" srcId="{F382BF10-429E-4075-9DF7-02A2095832E5}" destId="{9DE428E3-75DE-4F48-8E08-B6F807E61767}" srcOrd="0" destOrd="0" presId="urn:microsoft.com/office/officeart/2005/8/layout/radial5"/>
    <dgm:cxn modelId="{6C48C4EC-B064-43F1-B1F3-5322999CEAE6}" srcId="{AC8EB242-B966-40B0-BA5C-B7A1723DC39B}" destId="{2901BAC1-E1FC-4D4F-BF90-A4C6596A1CB7}" srcOrd="9" destOrd="0" parTransId="{93863F62-9883-4A81-A8A4-BCD4D3FD87B3}" sibTransId="{EDA00DC4-94C7-4A92-A488-198AFAD4111C}"/>
    <dgm:cxn modelId="{79411BAD-9719-4DE3-BD15-B709B34D9622}" srcId="{AC8EB242-B966-40B0-BA5C-B7A1723DC39B}" destId="{135FFE82-58F2-49DA-B18C-D94D7090C47D}" srcOrd="5" destOrd="0" parTransId="{B8C75CC3-EBBE-4B38-AE45-CD8FF2F33335}" sibTransId="{A0313403-B808-4A87-A438-EE62DACAF056}"/>
    <dgm:cxn modelId="{02FA0521-7ECE-4ECB-A535-BEF08736CD76}" type="presOf" srcId="{53E5BFA4-493E-4A5B-882A-CE2B8EA741BD}" destId="{76208090-EC78-45BB-AAD4-C1DAF70C91B9}" srcOrd="0" destOrd="0" presId="urn:microsoft.com/office/officeart/2005/8/layout/radial5"/>
    <dgm:cxn modelId="{87DA3EC2-75CD-4F15-AED0-ED637083A1B6}" type="presOf" srcId="{D4547866-846D-46E1-927F-29CF9177A349}" destId="{7235EA32-AF2C-47D4-93DB-9EA80269EC1F}" srcOrd="0" destOrd="0" presId="urn:microsoft.com/office/officeart/2005/8/layout/radial5"/>
    <dgm:cxn modelId="{F1859E5F-B880-4109-ABB8-68DDF64B5CC5}" srcId="{AC8EB242-B966-40B0-BA5C-B7A1723DC39B}" destId="{046D5922-3224-4C0A-804D-90D143FF97C3}" srcOrd="10" destOrd="0" parTransId="{7E603DD1-8A93-40C3-B532-252FF5867B32}" sibTransId="{A338DC25-7B05-400A-876E-629BC0A547D3}"/>
    <dgm:cxn modelId="{BF65BB44-434A-4F82-AE63-2BF0F4BC6F09}" type="presOf" srcId="{E3A3B3F0-E03C-4D5F-B1DD-2CBBDA3A7208}" destId="{9690DEFD-263A-4B8C-BA01-9502DF9A0B38}" srcOrd="0" destOrd="0" presId="urn:microsoft.com/office/officeart/2005/8/layout/radial5"/>
    <dgm:cxn modelId="{C6EB3585-E013-437A-8CDA-7C7FABB27F5D}" type="presOf" srcId="{93863F62-9883-4A81-A8A4-BCD4D3FD87B3}" destId="{7F7E00EF-293B-442B-BCB6-48392828CF7B}" srcOrd="0" destOrd="0" presId="urn:microsoft.com/office/officeart/2005/8/layout/radial5"/>
    <dgm:cxn modelId="{D3BB3B68-5D38-4113-B2CF-F313D9FC8D57}" type="presOf" srcId="{C5F1219A-F1F0-4395-8EC3-84BB41210B23}" destId="{9B9F7C64-66F8-4890-A4DA-F4655E6B9D38}" srcOrd="0" destOrd="0" presId="urn:microsoft.com/office/officeart/2005/8/layout/radial5"/>
    <dgm:cxn modelId="{9F95C4DE-B254-4F97-8AB1-8B26C9DCFE6A}" type="presOf" srcId="{E0D61BA7-D1E7-48ED-809C-1DE7A06E6599}" destId="{27248E6E-2ED9-4CEC-A272-405B2E0B2B0D}" srcOrd="0" destOrd="0" presId="urn:microsoft.com/office/officeart/2005/8/layout/radial5"/>
    <dgm:cxn modelId="{BBAE20C1-1294-449E-8F09-EE296E4BB075}" type="presOf" srcId="{7E603DD1-8A93-40C3-B532-252FF5867B32}" destId="{A6A3B4B0-39F8-4974-BAA8-8D1F252DA1E8}" srcOrd="1" destOrd="0" presId="urn:microsoft.com/office/officeart/2005/8/layout/radial5"/>
    <dgm:cxn modelId="{C1D6EE07-E6A8-4712-A043-E936AC765872}" type="presOf" srcId="{53E5BFA4-493E-4A5B-882A-CE2B8EA741BD}" destId="{3C8C85C3-5673-4DEF-B06E-71A1BE741C00}" srcOrd="1" destOrd="0" presId="urn:microsoft.com/office/officeart/2005/8/layout/radial5"/>
    <dgm:cxn modelId="{D2EEDDDF-072A-4050-ACC6-37044416158B}" srcId="{AC8EB242-B966-40B0-BA5C-B7A1723DC39B}" destId="{B8BC7C60-7A02-4A08-8145-436B71685ADA}" srcOrd="7" destOrd="0" parTransId="{93A74952-420C-46D8-9C40-1DC723281984}" sibTransId="{500514C8-73BC-42F4-9C32-6163216D6C54}"/>
    <dgm:cxn modelId="{03846E20-5DFB-4957-8DF4-817410D02B83}" type="presOf" srcId="{7775906C-93E9-4845-9A72-7C892789771D}" destId="{C315FEEE-2DEC-416F-B759-89BE94F72D5B}" srcOrd="1" destOrd="0" presId="urn:microsoft.com/office/officeart/2005/8/layout/radial5"/>
    <dgm:cxn modelId="{45558F71-ADEF-4A6F-A9D8-837CD4FD1D14}" type="presOf" srcId="{B8BC7C60-7A02-4A08-8145-436B71685ADA}" destId="{0F1A6166-49C1-43CA-AE87-B25063D48874}" srcOrd="0" destOrd="0" presId="urn:microsoft.com/office/officeart/2005/8/layout/radial5"/>
    <dgm:cxn modelId="{9D958AB9-4181-47E8-B512-77C8EE1C96C9}" type="presOf" srcId="{B8C75CC3-EBBE-4B38-AE45-CD8FF2F33335}" destId="{1F69D4E9-354F-4241-9807-61BB7923B90D}" srcOrd="0" destOrd="0" presId="urn:microsoft.com/office/officeart/2005/8/layout/radial5"/>
    <dgm:cxn modelId="{A6EE470E-8723-40C3-8B43-885997E73DAD}" type="presOf" srcId="{78CDE783-5175-4EA6-8689-0971EEEC143B}" destId="{8D9BEC1C-51FC-4D41-9B07-6D7C563EDE2D}" srcOrd="0" destOrd="0" presId="urn:microsoft.com/office/officeart/2005/8/layout/radial5"/>
    <dgm:cxn modelId="{56CB1A4D-D8F5-4001-B001-F87D63D1D4E4}" srcId="{AC8EB242-B966-40B0-BA5C-B7A1723DC39B}" destId="{C18F9A97-7997-4D3F-8BF0-5C7C715E2490}" srcOrd="8" destOrd="0" parTransId="{53E5BFA4-493E-4A5B-882A-CE2B8EA741BD}" sibTransId="{FA0322E4-DB7B-4043-8044-2655E115B87C}"/>
    <dgm:cxn modelId="{B732647B-C4E6-48B7-9B69-7E19EEE36257}" type="presOf" srcId="{7E603DD1-8A93-40C3-B532-252FF5867B32}" destId="{2B684D5E-C647-4A0C-9AC3-E3CF07369499}" srcOrd="0" destOrd="0" presId="urn:microsoft.com/office/officeart/2005/8/layout/radial5"/>
    <dgm:cxn modelId="{963A7942-5304-4B06-8174-FABB01A41C9D}" type="presOf" srcId="{046D5922-3224-4C0A-804D-90D143FF97C3}" destId="{3079DB36-2450-43CF-9015-6C0D5CE1BD2F}" srcOrd="0" destOrd="0" presId="urn:microsoft.com/office/officeart/2005/8/layout/radial5"/>
    <dgm:cxn modelId="{68B33ECA-856B-4157-A7B5-8EEE4D717C5B}" srcId="{AC8EB242-B966-40B0-BA5C-B7A1723DC39B}" destId="{182B281B-6337-436B-A9F9-D17DA13E4D16}" srcOrd="2" destOrd="0" parTransId="{F267117A-C57C-45D9-AC63-3D6DB64689CC}" sibTransId="{A533564B-FBCF-40E0-863A-6F01F6815C28}"/>
    <dgm:cxn modelId="{BF7A7296-61B5-4F98-86B5-AD33E0567C26}" type="presOf" srcId="{C5F1219A-F1F0-4395-8EC3-84BB41210B23}" destId="{37338C1A-6554-4FD6-8A59-5391EA0558B8}" srcOrd="1" destOrd="0" presId="urn:microsoft.com/office/officeart/2005/8/layout/radial5"/>
    <dgm:cxn modelId="{569EBCBF-5F71-4F6D-906D-F64D7A975352}" type="presParOf" srcId="{7235EA32-AF2C-47D4-93DB-9EA80269EC1F}" destId="{01D71A72-E8D6-400E-AED9-E926BB1F2525}" srcOrd="0" destOrd="0" presId="urn:microsoft.com/office/officeart/2005/8/layout/radial5"/>
    <dgm:cxn modelId="{6CF69A54-69BF-4C22-8326-F7ED54C027EC}" type="presParOf" srcId="{7235EA32-AF2C-47D4-93DB-9EA80269EC1F}" destId="{22496AA8-C00A-45F4-A08F-874E1284086E}" srcOrd="1" destOrd="0" presId="urn:microsoft.com/office/officeart/2005/8/layout/radial5"/>
    <dgm:cxn modelId="{CC0E3F57-5B95-48A7-BDDE-2A5BCD621A54}" type="presParOf" srcId="{22496AA8-C00A-45F4-A08F-874E1284086E}" destId="{9DDED380-886E-449E-9DDD-492F30FB1BFC}" srcOrd="0" destOrd="0" presId="urn:microsoft.com/office/officeart/2005/8/layout/radial5"/>
    <dgm:cxn modelId="{34FE6F87-CC37-4CDC-B4D1-E31143B4A0EC}" type="presParOf" srcId="{7235EA32-AF2C-47D4-93DB-9EA80269EC1F}" destId="{893CECEE-6151-4169-B3E9-64FDE2AA3D4D}" srcOrd="2" destOrd="0" presId="urn:microsoft.com/office/officeart/2005/8/layout/radial5"/>
    <dgm:cxn modelId="{94EE7C9C-6772-4B83-AC7F-080EFA1BB7BE}" type="presParOf" srcId="{7235EA32-AF2C-47D4-93DB-9EA80269EC1F}" destId="{8D9BEC1C-51FC-4D41-9B07-6D7C563EDE2D}" srcOrd="3" destOrd="0" presId="urn:microsoft.com/office/officeart/2005/8/layout/radial5"/>
    <dgm:cxn modelId="{39A14585-FF5A-4510-9FFF-652893614843}" type="presParOf" srcId="{8D9BEC1C-51FC-4D41-9B07-6D7C563EDE2D}" destId="{7F1C3CF4-AF37-4750-B414-A5D2543AA79C}" srcOrd="0" destOrd="0" presId="urn:microsoft.com/office/officeart/2005/8/layout/radial5"/>
    <dgm:cxn modelId="{DC648C42-D1C4-48E3-B93C-10EF0E863BB0}" type="presParOf" srcId="{7235EA32-AF2C-47D4-93DB-9EA80269EC1F}" destId="{9DE428E3-75DE-4F48-8E08-B6F807E61767}" srcOrd="4" destOrd="0" presId="urn:microsoft.com/office/officeart/2005/8/layout/radial5"/>
    <dgm:cxn modelId="{1EBA07E6-14CE-4A4D-8D85-6A73FF2D0416}" type="presParOf" srcId="{7235EA32-AF2C-47D4-93DB-9EA80269EC1F}" destId="{E96B4A19-E64C-4894-8207-46FCA402BC59}" srcOrd="5" destOrd="0" presId="urn:microsoft.com/office/officeart/2005/8/layout/radial5"/>
    <dgm:cxn modelId="{81EDAB86-7F91-46AC-A5AF-6276FFDB7DAC}" type="presParOf" srcId="{E96B4A19-E64C-4894-8207-46FCA402BC59}" destId="{6F6A1880-56CB-4834-8FDB-0D8E4DC26488}" srcOrd="0" destOrd="0" presId="urn:microsoft.com/office/officeart/2005/8/layout/radial5"/>
    <dgm:cxn modelId="{096C1DC8-1AD5-4F6F-80D8-9987505AD933}" type="presParOf" srcId="{7235EA32-AF2C-47D4-93DB-9EA80269EC1F}" destId="{AF1C55F5-586D-42B6-A78F-DE45255EF0E0}" srcOrd="6" destOrd="0" presId="urn:microsoft.com/office/officeart/2005/8/layout/radial5"/>
    <dgm:cxn modelId="{314A628F-F782-4F3E-9B76-FB510D00791B}" type="presParOf" srcId="{7235EA32-AF2C-47D4-93DB-9EA80269EC1F}" destId="{9B9F7C64-66F8-4890-A4DA-F4655E6B9D38}" srcOrd="7" destOrd="0" presId="urn:microsoft.com/office/officeart/2005/8/layout/radial5"/>
    <dgm:cxn modelId="{D83F43C6-BA0A-4F67-872A-0420BD77B24C}" type="presParOf" srcId="{9B9F7C64-66F8-4890-A4DA-F4655E6B9D38}" destId="{37338C1A-6554-4FD6-8A59-5391EA0558B8}" srcOrd="0" destOrd="0" presId="urn:microsoft.com/office/officeart/2005/8/layout/radial5"/>
    <dgm:cxn modelId="{C6477992-161B-4EB3-BFC2-28960C1EF91C}" type="presParOf" srcId="{7235EA32-AF2C-47D4-93DB-9EA80269EC1F}" destId="{352C5C74-943A-4030-9293-52D8E31E56B9}" srcOrd="8" destOrd="0" presId="urn:microsoft.com/office/officeart/2005/8/layout/radial5"/>
    <dgm:cxn modelId="{6B08FBA7-5209-484D-8D0A-90D3A26589AF}" type="presParOf" srcId="{7235EA32-AF2C-47D4-93DB-9EA80269EC1F}" destId="{9690DEFD-263A-4B8C-BA01-9502DF9A0B38}" srcOrd="9" destOrd="0" presId="urn:microsoft.com/office/officeart/2005/8/layout/radial5"/>
    <dgm:cxn modelId="{F977784F-B8CD-4F4C-9516-DE14FAE02051}" type="presParOf" srcId="{9690DEFD-263A-4B8C-BA01-9502DF9A0B38}" destId="{8815C3F2-80D3-4B68-A8F8-72560D9C7DBA}" srcOrd="0" destOrd="0" presId="urn:microsoft.com/office/officeart/2005/8/layout/radial5"/>
    <dgm:cxn modelId="{A39F77F9-02B7-439B-82B8-243C9BF4C65D}" type="presParOf" srcId="{7235EA32-AF2C-47D4-93DB-9EA80269EC1F}" destId="{8C1FA8C4-888A-4A59-B20E-32DA4ACE6A25}" srcOrd="10" destOrd="0" presId="urn:microsoft.com/office/officeart/2005/8/layout/radial5"/>
    <dgm:cxn modelId="{AB4168C8-64D7-4F30-A092-C31471455157}" type="presParOf" srcId="{7235EA32-AF2C-47D4-93DB-9EA80269EC1F}" destId="{1F69D4E9-354F-4241-9807-61BB7923B90D}" srcOrd="11" destOrd="0" presId="urn:microsoft.com/office/officeart/2005/8/layout/radial5"/>
    <dgm:cxn modelId="{06E7D3EA-2B22-44D9-A87C-80CBD66A35C3}" type="presParOf" srcId="{1F69D4E9-354F-4241-9807-61BB7923B90D}" destId="{2B20C3EF-3B73-4F5D-BB75-7F8FBDD7B954}" srcOrd="0" destOrd="0" presId="urn:microsoft.com/office/officeart/2005/8/layout/radial5"/>
    <dgm:cxn modelId="{D3951180-B4DA-48C3-BB9B-2C932BB63129}" type="presParOf" srcId="{7235EA32-AF2C-47D4-93DB-9EA80269EC1F}" destId="{D94888B2-1A04-4585-98BA-06094FCF1DEB}" srcOrd="12" destOrd="0" presId="urn:microsoft.com/office/officeart/2005/8/layout/radial5"/>
    <dgm:cxn modelId="{04FBB071-AD21-4579-9AEF-4001C97D9077}" type="presParOf" srcId="{7235EA32-AF2C-47D4-93DB-9EA80269EC1F}" destId="{2E0F91F5-08BB-432E-B412-2CEC0974616D}" srcOrd="13" destOrd="0" presId="urn:microsoft.com/office/officeart/2005/8/layout/radial5"/>
    <dgm:cxn modelId="{BE216217-3121-454E-9E33-E06E51E3434B}" type="presParOf" srcId="{2E0F91F5-08BB-432E-B412-2CEC0974616D}" destId="{C315FEEE-2DEC-416F-B759-89BE94F72D5B}" srcOrd="0" destOrd="0" presId="urn:microsoft.com/office/officeart/2005/8/layout/radial5"/>
    <dgm:cxn modelId="{712426C0-F9DC-4827-AD4F-30C776E0D5DE}" type="presParOf" srcId="{7235EA32-AF2C-47D4-93DB-9EA80269EC1F}" destId="{27248E6E-2ED9-4CEC-A272-405B2E0B2B0D}" srcOrd="14" destOrd="0" presId="urn:microsoft.com/office/officeart/2005/8/layout/radial5"/>
    <dgm:cxn modelId="{3D2E6D20-DA2E-4EF6-81EC-4473A580C4A2}" type="presParOf" srcId="{7235EA32-AF2C-47D4-93DB-9EA80269EC1F}" destId="{66FEEA5D-74C1-45ED-B7AE-52EC909C21A1}" srcOrd="15" destOrd="0" presId="urn:microsoft.com/office/officeart/2005/8/layout/radial5"/>
    <dgm:cxn modelId="{C135D630-2E72-4047-AF15-AA2D8FE7C6FA}" type="presParOf" srcId="{66FEEA5D-74C1-45ED-B7AE-52EC909C21A1}" destId="{BA0CA4F6-164E-4ECD-90FD-6BA6D60F5C61}" srcOrd="0" destOrd="0" presId="urn:microsoft.com/office/officeart/2005/8/layout/radial5"/>
    <dgm:cxn modelId="{9BC77273-7528-41B9-8510-9FE67F9D83ED}" type="presParOf" srcId="{7235EA32-AF2C-47D4-93DB-9EA80269EC1F}" destId="{0F1A6166-49C1-43CA-AE87-B25063D48874}" srcOrd="16" destOrd="0" presId="urn:microsoft.com/office/officeart/2005/8/layout/radial5"/>
    <dgm:cxn modelId="{8A574027-0C4D-436A-83BD-09FF6706C6B7}" type="presParOf" srcId="{7235EA32-AF2C-47D4-93DB-9EA80269EC1F}" destId="{76208090-EC78-45BB-AAD4-C1DAF70C91B9}" srcOrd="17" destOrd="0" presId="urn:microsoft.com/office/officeart/2005/8/layout/radial5"/>
    <dgm:cxn modelId="{79479E29-BC94-454E-80DC-41FD50B17F77}" type="presParOf" srcId="{76208090-EC78-45BB-AAD4-C1DAF70C91B9}" destId="{3C8C85C3-5673-4DEF-B06E-71A1BE741C00}" srcOrd="0" destOrd="0" presId="urn:microsoft.com/office/officeart/2005/8/layout/radial5"/>
    <dgm:cxn modelId="{BCE953CE-5C20-4BE0-8DAB-9D9189B486D5}" type="presParOf" srcId="{7235EA32-AF2C-47D4-93DB-9EA80269EC1F}" destId="{13DD82B9-CEBA-4D57-972F-977E711A7FB7}" srcOrd="18" destOrd="0" presId="urn:microsoft.com/office/officeart/2005/8/layout/radial5"/>
    <dgm:cxn modelId="{1D736E1C-51B3-4DBB-A50C-B1407CBAC707}" type="presParOf" srcId="{7235EA32-AF2C-47D4-93DB-9EA80269EC1F}" destId="{7F7E00EF-293B-442B-BCB6-48392828CF7B}" srcOrd="19" destOrd="0" presId="urn:microsoft.com/office/officeart/2005/8/layout/radial5"/>
    <dgm:cxn modelId="{F739AEC9-36C0-4FDD-8555-99B7D7077E2C}" type="presParOf" srcId="{7F7E00EF-293B-442B-BCB6-48392828CF7B}" destId="{6FD6964C-2AA6-439E-958C-C69B18BB3839}" srcOrd="0" destOrd="0" presId="urn:microsoft.com/office/officeart/2005/8/layout/radial5"/>
    <dgm:cxn modelId="{FE949A1C-70C8-41CF-B5BA-9520539D97CB}" type="presParOf" srcId="{7235EA32-AF2C-47D4-93DB-9EA80269EC1F}" destId="{FCAA4560-479F-438A-B4B9-862F5260517E}" srcOrd="20" destOrd="0" presId="urn:microsoft.com/office/officeart/2005/8/layout/radial5"/>
    <dgm:cxn modelId="{EA751BAF-4FE4-43C3-A6CF-67DC5D57FA9D}" type="presParOf" srcId="{7235EA32-AF2C-47D4-93DB-9EA80269EC1F}" destId="{2B684D5E-C647-4A0C-9AC3-E3CF07369499}" srcOrd="21" destOrd="0" presId="urn:microsoft.com/office/officeart/2005/8/layout/radial5"/>
    <dgm:cxn modelId="{42EB46FD-7D25-4DD8-A4EB-0BB6307F42D7}" type="presParOf" srcId="{2B684D5E-C647-4A0C-9AC3-E3CF07369499}" destId="{A6A3B4B0-39F8-4974-BAA8-8D1F252DA1E8}" srcOrd="0" destOrd="0" presId="urn:microsoft.com/office/officeart/2005/8/layout/radial5"/>
    <dgm:cxn modelId="{1EDA665B-68A8-4C4E-9247-5F92AED86D98}" type="presParOf" srcId="{7235EA32-AF2C-47D4-93DB-9EA80269EC1F}" destId="{3079DB36-2450-43CF-9015-6C0D5CE1BD2F}" srcOrd="2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C1D6E8-8979-4268-8A53-60BFBFEE9749}" type="doc">
      <dgm:prSet loTypeId="urn:microsoft.com/office/officeart/2005/8/layout/cycle3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sk-SK"/>
        </a:p>
      </dgm:t>
    </dgm:pt>
    <dgm:pt modelId="{58CEFFA0-C976-47FD-A4D1-C75DCE419FA3}">
      <dgm:prSet phldrT="[Text]"/>
      <dgm:spPr/>
      <dgm:t>
        <a:bodyPr/>
        <a:lstStyle/>
        <a:p>
          <a:r>
            <a:rPr lang="sk-SK" dirty="0" smtClean="0"/>
            <a:t>sleeping (spiaci)</a:t>
          </a:r>
          <a:endParaRPr lang="sk-SK" dirty="0"/>
        </a:p>
      </dgm:t>
    </dgm:pt>
    <dgm:pt modelId="{12BF5BCC-721B-4DA4-A910-5ABA4015D0F8}" type="parTrans" cxnId="{1D1F36FA-9E06-4725-A910-5A373EB78E9A}">
      <dgm:prSet/>
      <dgm:spPr/>
      <dgm:t>
        <a:bodyPr/>
        <a:lstStyle/>
        <a:p>
          <a:endParaRPr lang="sk-SK"/>
        </a:p>
      </dgm:t>
    </dgm:pt>
    <dgm:pt modelId="{224AD2F7-A69E-4B0A-9B30-6C4EA04EE16A}" type="sibTrans" cxnId="{1D1F36FA-9E06-4725-A910-5A373EB78E9A}">
      <dgm:prSet/>
      <dgm:spPr/>
      <dgm:t>
        <a:bodyPr/>
        <a:lstStyle/>
        <a:p>
          <a:endParaRPr lang="sk-SK"/>
        </a:p>
      </dgm:t>
    </dgm:pt>
    <dgm:pt modelId="{6738EF42-D18E-43BC-B7A6-D0E14C914E1F}">
      <dgm:prSet phldrT="[Text]"/>
      <dgm:spPr/>
      <dgm:t>
        <a:bodyPr/>
        <a:lstStyle/>
        <a:p>
          <a:r>
            <a:rPr lang="sk-SK" dirty="0" smtClean="0"/>
            <a:t>closed (dobehol)</a:t>
          </a:r>
          <a:endParaRPr lang="sk-SK" dirty="0"/>
        </a:p>
      </dgm:t>
    </dgm:pt>
    <dgm:pt modelId="{784C3A3F-62E6-4AF0-B277-053A7501088D}" type="parTrans" cxnId="{66741B42-291D-4851-9534-637CA5D66B3A}">
      <dgm:prSet/>
      <dgm:spPr/>
      <dgm:t>
        <a:bodyPr/>
        <a:lstStyle/>
        <a:p>
          <a:endParaRPr lang="sk-SK"/>
        </a:p>
      </dgm:t>
    </dgm:pt>
    <dgm:pt modelId="{6D6185E6-B5F9-4407-BF71-20B58FF0FDBB}" type="sibTrans" cxnId="{66741B42-291D-4851-9534-637CA5D66B3A}">
      <dgm:prSet/>
      <dgm:spPr/>
      <dgm:t>
        <a:bodyPr/>
        <a:lstStyle/>
        <a:p>
          <a:endParaRPr lang="sk-SK"/>
        </a:p>
      </dgm:t>
    </dgm:pt>
    <dgm:pt modelId="{A355DFAA-90FA-487D-9983-BD6504B54402}">
      <dgm:prSet phldrT="[Text]"/>
      <dgm:spPr/>
      <dgm:t>
        <a:bodyPr/>
        <a:lstStyle/>
        <a:p>
          <a:r>
            <a:rPr lang="sk-SK" dirty="0" smtClean="0"/>
            <a:t>stopped (pozastavený)</a:t>
          </a:r>
          <a:endParaRPr lang="sk-SK" dirty="0"/>
        </a:p>
      </dgm:t>
    </dgm:pt>
    <dgm:pt modelId="{AA1CA1D3-5E41-4753-B1E9-DF8633F334A6}" type="parTrans" cxnId="{0B128728-D06F-4529-B6D2-F20CF30E53D9}">
      <dgm:prSet/>
      <dgm:spPr/>
      <dgm:t>
        <a:bodyPr/>
        <a:lstStyle/>
        <a:p>
          <a:endParaRPr lang="sk-SK"/>
        </a:p>
      </dgm:t>
    </dgm:pt>
    <dgm:pt modelId="{B62A1BF7-C358-4651-92DA-7BC3E3EB5387}" type="sibTrans" cxnId="{0B128728-D06F-4529-B6D2-F20CF30E53D9}">
      <dgm:prSet/>
      <dgm:spPr/>
      <dgm:t>
        <a:bodyPr/>
        <a:lstStyle/>
        <a:p>
          <a:endParaRPr lang="sk-SK"/>
        </a:p>
      </dgm:t>
    </dgm:pt>
    <dgm:pt modelId="{A3A5AF3B-9667-4229-AD2E-00DAACF29C1C}">
      <dgm:prSet phldrT="[Text]"/>
      <dgm:spPr/>
      <dgm:t>
        <a:bodyPr/>
        <a:lstStyle/>
        <a:p>
          <a:r>
            <a:rPr lang="sk-SK" dirty="0" smtClean="0"/>
            <a:t>zombie (neuprataný)</a:t>
          </a:r>
          <a:endParaRPr lang="sk-SK" dirty="0"/>
        </a:p>
      </dgm:t>
    </dgm:pt>
    <dgm:pt modelId="{ADBA84C9-1AAD-4044-86F2-455E41927242}" type="parTrans" cxnId="{07FF447A-0BAE-464F-9283-D9DF4FD86645}">
      <dgm:prSet/>
      <dgm:spPr/>
      <dgm:t>
        <a:bodyPr/>
        <a:lstStyle/>
        <a:p>
          <a:endParaRPr lang="sk-SK"/>
        </a:p>
      </dgm:t>
    </dgm:pt>
    <dgm:pt modelId="{D89F7F22-800E-484D-8E7A-E1445FA154DE}" type="sibTrans" cxnId="{07FF447A-0BAE-464F-9283-D9DF4FD86645}">
      <dgm:prSet/>
      <dgm:spPr/>
      <dgm:t>
        <a:bodyPr/>
        <a:lstStyle/>
        <a:p>
          <a:endParaRPr lang="sk-SK"/>
        </a:p>
      </dgm:t>
    </dgm:pt>
    <dgm:pt modelId="{A5E7A07C-7D17-4957-BE22-039625EE6FCF}">
      <dgm:prSet phldrT="[Text]"/>
      <dgm:spPr/>
      <dgm:t>
        <a:bodyPr/>
        <a:lstStyle/>
        <a:p>
          <a:r>
            <a:rPr lang="sk-SK" dirty="0" smtClean="0"/>
            <a:t>running (beží)</a:t>
          </a:r>
          <a:endParaRPr lang="sk-SK" dirty="0"/>
        </a:p>
      </dgm:t>
    </dgm:pt>
    <dgm:pt modelId="{0D47C701-B1F2-4A95-8FCA-344145F39B58}" type="parTrans" cxnId="{A505AC19-FD69-40C1-8117-5FD00F166DE9}">
      <dgm:prSet/>
      <dgm:spPr/>
      <dgm:t>
        <a:bodyPr/>
        <a:lstStyle/>
        <a:p>
          <a:endParaRPr lang="sk-SK"/>
        </a:p>
      </dgm:t>
    </dgm:pt>
    <dgm:pt modelId="{1D8A3363-9F4E-4CF4-8A2A-447F3A580A8A}" type="sibTrans" cxnId="{A505AC19-FD69-40C1-8117-5FD00F166DE9}">
      <dgm:prSet/>
      <dgm:spPr/>
      <dgm:t>
        <a:bodyPr/>
        <a:lstStyle/>
        <a:p>
          <a:endParaRPr lang="sk-SK"/>
        </a:p>
      </dgm:t>
    </dgm:pt>
    <dgm:pt modelId="{136763FC-DC27-4B12-A202-F805FA0ED1D8}">
      <dgm:prSet phldrT="[Text]"/>
      <dgm:spPr/>
      <dgm:t>
        <a:bodyPr/>
        <a:lstStyle/>
        <a:p>
          <a:r>
            <a:rPr lang="sk-SK" dirty="0" smtClean="0"/>
            <a:t>vzdal sa CPU; čaká</a:t>
          </a:r>
          <a:endParaRPr lang="sk-SK" dirty="0"/>
        </a:p>
      </dgm:t>
    </dgm:pt>
    <dgm:pt modelId="{D653EF09-E942-4847-81EA-21A198E2DCD0}" type="parTrans" cxnId="{13EBB0E0-E180-4FE0-BC14-F5C3FFC9F7BF}">
      <dgm:prSet/>
      <dgm:spPr/>
      <dgm:t>
        <a:bodyPr/>
        <a:lstStyle/>
        <a:p>
          <a:endParaRPr lang="sk-SK"/>
        </a:p>
      </dgm:t>
    </dgm:pt>
    <dgm:pt modelId="{E007C38A-A253-4E53-AD51-CE568AFF1E3B}" type="sibTrans" cxnId="{13EBB0E0-E180-4FE0-BC14-F5C3FFC9F7BF}">
      <dgm:prSet/>
      <dgm:spPr/>
      <dgm:t>
        <a:bodyPr/>
        <a:lstStyle/>
        <a:p>
          <a:endParaRPr lang="sk-SK"/>
        </a:p>
      </dgm:t>
    </dgm:pt>
    <dgm:pt modelId="{93F9632C-1C84-4781-8E56-CFA74DA02B68}" type="pres">
      <dgm:prSet presAssocID="{78C1D6E8-8979-4268-8A53-60BFBFEE9749}" presName="Name0" presStyleCnt="0">
        <dgm:presLayoutVars>
          <dgm:dir/>
          <dgm:resizeHandles val="exact"/>
        </dgm:presLayoutVars>
      </dgm:prSet>
      <dgm:spPr/>
    </dgm:pt>
    <dgm:pt modelId="{DE5CBEF7-DAD5-4554-B928-D84888552134}" type="pres">
      <dgm:prSet presAssocID="{78C1D6E8-8979-4268-8A53-60BFBFEE9749}" presName="cycle" presStyleCnt="0"/>
      <dgm:spPr/>
    </dgm:pt>
    <dgm:pt modelId="{57BAD5AD-C556-49BA-9ECD-6AD3609CD3FA}" type="pres">
      <dgm:prSet presAssocID="{58CEFFA0-C976-47FD-A4D1-C75DCE419FA3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A99C83BA-C49F-4DEB-83FC-46A01B8D19B4}" type="pres">
      <dgm:prSet presAssocID="{224AD2F7-A69E-4B0A-9B30-6C4EA04EE16A}" presName="sibTransFirstNode" presStyleLbl="bgShp" presStyleIdx="0" presStyleCnt="1"/>
      <dgm:spPr/>
    </dgm:pt>
    <dgm:pt modelId="{620711B6-26BA-48CC-9133-B3A18FDDC13A}" type="pres">
      <dgm:prSet presAssocID="{A5E7A07C-7D17-4957-BE22-039625EE6FCF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3B137AB8-0045-42DD-99B3-2A10AE7281F3}" type="pres">
      <dgm:prSet presAssocID="{6738EF42-D18E-43BC-B7A6-D0E14C914E1F}" presName="nodeFollowingNodes" presStyleLbl="node1" presStyleIdx="2" presStyleCnt="5">
        <dgm:presLayoutVars>
          <dgm:bulletEnabled val="1"/>
        </dgm:presLayoutVars>
      </dgm:prSet>
      <dgm:spPr/>
    </dgm:pt>
    <dgm:pt modelId="{361D2EDC-E8D1-4B42-B869-20C993987C0D}" type="pres">
      <dgm:prSet presAssocID="{A355DFAA-90FA-487D-9983-BD6504B54402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25716418-8884-4C74-BA9B-F67778C4FC20}" type="pres">
      <dgm:prSet presAssocID="{A3A5AF3B-9667-4229-AD2E-00DAACF29C1C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07FF447A-0BAE-464F-9283-D9DF4FD86645}" srcId="{78C1D6E8-8979-4268-8A53-60BFBFEE9749}" destId="{A3A5AF3B-9667-4229-AD2E-00DAACF29C1C}" srcOrd="4" destOrd="0" parTransId="{ADBA84C9-1AAD-4044-86F2-455E41927242}" sibTransId="{D89F7F22-800E-484D-8E7A-E1445FA154DE}"/>
    <dgm:cxn modelId="{25FDAABB-BF68-4892-9850-96EA8F424FDB}" type="presOf" srcId="{A355DFAA-90FA-487D-9983-BD6504B54402}" destId="{361D2EDC-E8D1-4B42-B869-20C993987C0D}" srcOrd="0" destOrd="0" presId="urn:microsoft.com/office/officeart/2005/8/layout/cycle3"/>
    <dgm:cxn modelId="{66741B42-291D-4851-9534-637CA5D66B3A}" srcId="{78C1D6E8-8979-4268-8A53-60BFBFEE9749}" destId="{6738EF42-D18E-43BC-B7A6-D0E14C914E1F}" srcOrd="2" destOrd="0" parTransId="{784C3A3F-62E6-4AF0-B277-053A7501088D}" sibTransId="{6D6185E6-B5F9-4407-BF71-20B58FF0FDBB}"/>
    <dgm:cxn modelId="{E5E36D49-4696-4C03-8541-42DAEEB540D5}" type="presOf" srcId="{A3A5AF3B-9667-4229-AD2E-00DAACF29C1C}" destId="{25716418-8884-4C74-BA9B-F67778C4FC20}" srcOrd="0" destOrd="0" presId="urn:microsoft.com/office/officeart/2005/8/layout/cycle3"/>
    <dgm:cxn modelId="{4805F43D-346D-4BD6-B40E-3917F65E4BD1}" type="presOf" srcId="{58CEFFA0-C976-47FD-A4D1-C75DCE419FA3}" destId="{57BAD5AD-C556-49BA-9ECD-6AD3609CD3FA}" srcOrd="0" destOrd="0" presId="urn:microsoft.com/office/officeart/2005/8/layout/cycle3"/>
    <dgm:cxn modelId="{0B128728-D06F-4529-B6D2-F20CF30E53D9}" srcId="{78C1D6E8-8979-4268-8A53-60BFBFEE9749}" destId="{A355DFAA-90FA-487D-9983-BD6504B54402}" srcOrd="3" destOrd="0" parTransId="{AA1CA1D3-5E41-4753-B1E9-DF8633F334A6}" sibTransId="{B62A1BF7-C358-4651-92DA-7BC3E3EB5387}"/>
    <dgm:cxn modelId="{A3DFC37F-9A11-4A48-8B18-C6B30C8D5A1A}" type="presOf" srcId="{136763FC-DC27-4B12-A202-F805FA0ED1D8}" destId="{57BAD5AD-C556-49BA-9ECD-6AD3609CD3FA}" srcOrd="0" destOrd="1" presId="urn:microsoft.com/office/officeart/2005/8/layout/cycle3"/>
    <dgm:cxn modelId="{A505AC19-FD69-40C1-8117-5FD00F166DE9}" srcId="{78C1D6E8-8979-4268-8A53-60BFBFEE9749}" destId="{A5E7A07C-7D17-4957-BE22-039625EE6FCF}" srcOrd="1" destOrd="0" parTransId="{0D47C701-B1F2-4A95-8FCA-344145F39B58}" sibTransId="{1D8A3363-9F4E-4CF4-8A2A-447F3A580A8A}"/>
    <dgm:cxn modelId="{13EBB0E0-E180-4FE0-BC14-F5C3FFC9F7BF}" srcId="{58CEFFA0-C976-47FD-A4D1-C75DCE419FA3}" destId="{136763FC-DC27-4B12-A202-F805FA0ED1D8}" srcOrd="0" destOrd="0" parTransId="{D653EF09-E942-4847-81EA-21A198E2DCD0}" sibTransId="{E007C38A-A253-4E53-AD51-CE568AFF1E3B}"/>
    <dgm:cxn modelId="{7C69FE9A-4D6B-45B5-BF54-FEE66CF0B968}" type="presOf" srcId="{6738EF42-D18E-43BC-B7A6-D0E14C914E1F}" destId="{3B137AB8-0045-42DD-99B3-2A10AE7281F3}" srcOrd="0" destOrd="0" presId="urn:microsoft.com/office/officeart/2005/8/layout/cycle3"/>
    <dgm:cxn modelId="{070081D5-2795-433A-8070-D4BE96CC194F}" type="presOf" srcId="{A5E7A07C-7D17-4957-BE22-039625EE6FCF}" destId="{620711B6-26BA-48CC-9133-B3A18FDDC13A}" srcOrd="0" destOrd="0" presId="urn:microsoft.com/office/officeart/2005/8/layout/cycle3"/>
    <dgm:cxn modelId="{FEB69CE6-4DC9-4901-828F-87FA37806E84}" type="presOf" srcId="{224AD2F7-A69E-4B0A-9B30-6C4EA04EE16A}" destId="{A99C83BA-C49F-4DEB-83FC-46A01B8D19B4}" srcOrd="0" destOrd="0" presId="urn:microsoft.com/office/officeart/2005/8/layout/cycle3"/>
    <dgm:cxn modelId="{1D1F36FA-9E06-4725-A910-5A373EB78E9A}" srcId="{78C1D6E8-8979-4268-8A53-60BFBFEE9749}" destId="{58CEFFA0-C976-47FD-A4D1-C75DCE419FA3}" srcOrd="0" destOrd="0" parTransId="{12BF5BCC-721B-4DA4-A910-5ABA4015D0F8}" sibTransId="{224AD2F7-A69E-4B0A-9B30-6C4EA04EE16A}"/>
    <dgm:cxn modelId="{77B0C24B-A75E-445B-A985-DF55D44E1B3B}" type="presOf" srcId="{78C1D6E8-8979-4268-8A53-60BFBFEE9749}" destId="{93F9632C-1C84-4781-8E56-CFA74DA02B68}" srcOrd="0" destOrd="0" presId="urn:microsoft.com/office/officeart/2005/8/layout/cycle3"/>
    <dgm:cxn modelId="{F2FC8D58-775E-4B4C-9147-15A21ACEA341}" type="presParOf" srcId="{93F9632C-1C84-4781-8E56-CFA74DA02B68}" destId="{DE5CBEF7-DAD5-4554-B928-D84888552134}" srcOrd="0" destOrd="0" presId="urn:microsoft.com/office/officeart/2005/8/layout/cycle3"/>
    <dgm:cxn modelId="{4C666A8D-3CB7-44A0-9435-5C1EAFCAFA2A}" type="presParOf" srcId="{DE5CBEF7-DAD5-4554-B928-D84888552134}" destId="{57BAD5AD-C556-49BA-9ECD-6AD3609CD3FA}" srcOrd="0" destOrd="0" presId="urn:microsoft.com/office/officeart/2005/8/layout/cycle3"/>
    <dgm:cxn modelId="{769D3F04-E90E-4A7C-B835-9C770BB9B9E8}" type="presParOf" srcId="{DE5CBEF7-DAD5-4554-B928-D84888552134}" destId="{A99C83BA-C49F-4DEB-83FC-46A01B8D19B4}" srcOrd="1" destOrd="0" presId="urn:microsoft.com/office/officeart/2005/8/layout/cycle3"/>
    <dgm:cxn modelId="{4695E95F-8712-4171-8A5E-D4F9296216E1}" type="presParOf" srcId="{DE5CBEF7-DAD5-4554-B928-D84888552134}" destId="{620711B6-26BA-48CC-9133-B3A18FDDC13A}" srcOrd="2" destOrd="0" presId="urn:microsoft.com/office/officeart/2005/8/layout/cycle3"/>
    <dgm:cxn modelId="{2D8F34A1-22E4-49E9-93D7-82F170013627}" type="presParOf" srcId="{DE5CBEF7-DAD5-4554-B928-D84888552134}" destId="{3B137AB8-0045-42DD-99B3-2A10AE7281F3}" srcOrd="3" destOrd="0" presId="urn:microsoft.com/office/officeart/2005/8/layout/cycle3"/>
    <dgm:cxn modelId="{895E3661-99A8-41E1-A626-76CB2507600B}" type="presParOf" srcId="{DE5CBEF7-DAD5-4554-B928-D84888552134}" destId="{361D2EDC-E8D1-4B42-B869-20C993987C0D}" srcOrd="4" destOrd="0" presId="urn:microsoft.com/office/officeart/2005/8/layout/cycle3"/>
    <dgm:cxn modelId="{B1BC79D7-5F5B-4DBD-ADA1-133FE9E16AE1}" type="presParOf" srcId="{DE5CBEF7-DAD5-4554-B928-D84888552134}" destId="{25716418-8884-4C74-BA9B-F67778C4FC20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71A72-E8D6-400E-AED9-E926BB1F2525}">
      <dsp:nvSpPr>
        <dsp:cNvPr id="0" name=""/>
        <dsp:cNvSpPr/>
      </dsp:nvSpPr>
      <dsp:spPr>
        <a:xfrm>
          <a:off x="3692652" y="2607244"/>
          <a:ext cx="1758694" cy="17586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200" kern="1200" dirty="0" smtClean="0"/>
            <a:t>POSIX</a:t>
          </a:r>
          <a:endParaRPr lang="sk-SK" sz="3200" kern="1200" dirty="0"/>
        </a:p>
      </dsp:txBody>
      <dsp:txXfrm>
        <a:off x="3950207" y="2864799"/>
        <a:ext cx="1243584" cy="1243584"/>
      </dsp:txXfrm>
    </dsp:sp>
    <dsp:sp modelId="{22496AA8-C00A-45F4-A08F-874E1284086E}">
      <dsp:nvSpPr>
        <dsp:cNvPr id="0" name=""/>
        <dsp:cNvSpPr/>
      </dsp:nvSpPr>
      <dsp:spPr>
        <a:xfrm rot="16200000">
          <a:off x="4214609" y="1654173"/>
          <a:ext cx="714781" cy="5979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k-SK" sz="1600" kern="1200"/>
        </a:p>
      </dsp:txBody>
      <dsp:txXfrm>
        <a:off x="4304303" y="1863458"/>
        <a:ext cx="535394" cy="358774"/>
      </dsp:txXfrm>
    </dsp:sp>
    <dsp:sp modelId="{893CECEE-6151-4169-B3E9-64FDE2AA3D4D}">
      <dsp:nvSpPr>
        <dsp:cNvPr id="0" name=""/>
        <dsp:cNvSpPr/>
      </dsp:nvSpPr>
      <dsp:spPr>
        <a:xfrm>
          <a:off x="3956456" y="27513"/>
          <a:ext cx="1231086" cy="1231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600" kern="1200" dirty="0" smtClean="0"/>
            <a:t>Správa procesov</a:t>
          </a:r>
          <a:endParaRPr lang="sk-SK" sz="1600" kern="1200" dirty="0"/>
        </a:p>
      </dsp:txBody>
      <dsp:txXfrm>
        <a:off x="4136744" y="207801"/>
        <a:ext cx="870510" cy="870510"/>
      </dsp:txXfrm>
    </dsp:sp>
    <dsp:sp modelId="{8D9BEC1C-51FC-4D41-9B07-6D7C563EDE2D}">
      <dsp:nvSpPr>
        <dsp:cNvPr id="0" name=""/>
        <dsp:cNvSpPr/>
      </dsp:nvSpPr>
      <dsp:spPr>
        <a:xfrm rot="18163636">
          <a:off x="5043649" y="1897601"/>
          <a:ext cx="714781" cy="5979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k-SK" sz="1600" kern="1200"/>
        </a:p>
      </dsp:txBody>
      <dsp:txXfrm>
        <a:off x="5084851" y="2092647"/>
        <a:ext cx="535394" cy="358774"/>
      </dsp:txXfrm>
    </dsp:sp>
    <dsp:sp modelId="{9DE428E3-75DE-4F48-8E08-B6F807E61767}">
      <dsp:nvSpPr>
        <dsp:cNvPr id="0" name=""/>
        <dsp:cNvSpPr/>
      </dsp:nvSpPr>
      <dsp:spPr>
        <a:xfrm>
          <a:off x="5493787" y="478914"/>
          <a:ext cx="1231086" cy="1231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600" kern="1200" dirty="0" smtClean="0"/>
            <a:t>Signály</a:t>
          </a:r>
          <a:endParaRPr lang="sk-SK" sz="1600" kern="1200" dirty="0"/>
        </a:p>
      </dsp:txBody>
      <dsp:txXfrm>
        <a:off x="5674075" y="659202"/>
        <a:ext cx="870510" cy="870510"/>
      </dsp:txXfrm>
    </dsp:sp>
    <dsp:sp modelId="{E96B4A19-E64C-4894-8207-46FCA402BC59}">
      <dsp:nvSpPr>
        <dsp:cNvPr id="0" name=""/>
        <dsp:cNvSpPr/>
      </dsp:nvSpPr>
      <dsp:spPr>
        <a:xfrm rot="20127273">
          <a:off x="5609475" y="2550599"/>
          <a:ext cx="714781" cy="5979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k-SK" sz="1600" kern="1200"/>
        </a:p>
      </dsp:txBody>
      <dsp:txXfrm>
        <a:off x="5617580" y="2707450"/>
        <a:ext cx="535394" cy="358774"/>
      </dsp:txXfrm>
    </dsp:sp>
    <dsp:sp modelId="{AF1C55F5-586D-42B6-A78F-DE45255EF0E0}">
      <dsp:nvSpPr>
        <dsp:cNvPr id="0" name=""/>
        <dsp:cNvSpPr/>
      </dsp:nvSpPr>
      <dsp:spPr>
        <a:xfrm>
          <a:off x="6543027" y="1689801"/>
          <a:ext cx="1231086" cy="1231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600" kern="1200" dirty="0" smtClean="0"/>
            <a:t>Spracovanie reálnych čísiel</a:t>
          </a:r>
          <a:endParaRPr lang="sk-SK" sz="1600" kern="1200" dirty="0"/>
        </a:p>
      </dsp:txBody>
      <dsp:txXfrm>
        <a:off x="6723315" y="1870089"/>
        <a:ext cx="870510" cy="870510"/>
      </dsp:txXfrm>
    </dsp:sp>
    <dsp:sp modelId="{9B9F7C64-66F8-4890-A4DA-F4655E6B9D38}">
      <dsp:nvSpPr>
        <dsp:cNvPr id="0" name=""/>
        <dsp:cNvSpPr/>
      </dsp:nvSpPr>
      <dsp:spPr>
        <a:xfrm rot="490909">
          <a:off x="5732441" y="3405844"/>
          <a:ext cx="714781" cy="5979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k-SK" sz="1600" kern="1200"/>
        </a:p>
      </dsp:txBody>
      <dsp:txXfrm>
        <a:off x="5733354" y="3512670"/>
        <a:ext cx="535394" cy="358774"/>
      </dsp:txXfrm>
    </dsp:sp>
    <dsp:sp modelId="{352C5C74-943A-4030-9293-52D8E31E56B9}">
      <dsp:nvSpPr>
        <dsp:cNvPr id="0" name=""/>
        <dsp:cNvSpPr/>
      </dsp:nvSpPr>
      <dsp:spPr>
        <a:xfrm>
          <a:off x="6771048" y="3275725"/>
          <a:ext cx="1231086" cy="1231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600" kern="1200" dirty="0" smtClean="0"/>
            <a:t>Správa pamäte</a:t>
          </a:r>
          <a:endParaRPr lang="sk-SK" sz="1600" kern="1200" dirty="0"/>
        </a:p>
      </dsp:txBody>
      <dsp:txXfrm>
        <a:off x="6951336" y="3456013"/>
        <a:ext cx="870510" cy="870510"/>
      </dsp:txXfrm>
    </dsp:sp>
    <dsp:sp modelId="{9690DEFD-263A-4B8C-BA01-9502DF9A0B38}">
      <dsp:nvSpPr>
        <dsp:cNvPr id="0" name=""/>
        <dsp:cNvSpPr/>
      </dsp:nvSpPr>
      <dsp:spPr>
        <a:xfrm rot="2454545">
          <a:off x="5373505" y="4191803"/>
          <a:ext cx="714781" cy="5979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k-SK" sz="1600" kern="1200"/>
        </a:p>
      </dsp:txBody>
      <dsp:txXfrm>
        <a:off x="5395413" y="4252657"/>
        <a:ext cx="535394" cy="358774"/>
      </dsp:txXfrm>
    </dsp:sp>
    <dsp:sp modelId="{8C1FA8C4-888A-4A59-B20E-32DA4ACE6A25}">
      <dsp:nvSpPr>
        <dsp:cNvPr id="0" name=""/>
        <dsp:cNvSpPr/>
      </dsp:nvSpPr>
      <dsp:spPr>
        <a:xfrm>
          <a:off x="6105457" y="4733167"/>
          <a:ext cx="1231086" cy="1231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600" kern="1200" dirty="0" smtClean="0"/>
            <a:t>Neplatné inštrukcie</a:t>
          </a:r>
          <a:endParaRPr lang="sk-SK" sz="1600" kern="1200" dirty="0"/>
        </a:p>
      </dsp:txBody>
      <dsp:txXfrm>
        <a:off x="6285745" y="4913455"/>
        <a:ext cx="870510" cy="870510"/>
      </dsp:txXfrm>
    </dsp:sp>
    <dsp:sp modelId="{1F69D4E9-354F-4241-9807-61BB7923B90D}">
      <dsp:nvSpPr>
        <dsp:cNvPr id="0" name=""/>
        <dsp:cNvSpPr/>
      </dsp:nvSpPr>
      <dsp:spPr>
        <a:xfrm rot="4418182">
          <a:off x="4646629" y="4658938"/>
          <a:ext cx="714781" cy="5979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k-SK" sz="1600" kern="1200"/>
        </a:p>
      </dsp:txBody>
      <dsp:txXfrm>
        <a:off x="4711053" y="4692469"/>
        <a:ext cx="535394" cy="358774"/>
      </dsp:txXfrm>
    </dsp:sp>
    <dsp:sp modelId="{D94888B2-1A04-4585-98BA-06094FCF1DEB}">
      <dsp:nvSpPr>
        <dsp:cNvPr id="0" name=""/>
        <dsp:cNvSpPr/>
      </dsp:nvSpPr>
      <dsp:spPr>
        <a:xfrm>
          <a:off x="4757573" y="5599400"/>
          <a:ext cx="1231086" cy="1231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600" kern="1200" dirty="0" smtClean="0"/>
            <a:t>Chyby zbernice</a:t>
          </a:r>
          <a:endParaRPr lang="sk-SK" sz="1600" kern="1200" dirty="0"/>
        </a:p>
      </dsp:txBody>
      <dsp:txXfrm>
        <a:off x="4937861" y="5779688"/>
        <a:ext cx="870510" cy="870510"/>
      </dsp:txXfrm>
    </dsp:sp>
    <dsp:sp modelId="{2E0F91F5-08BB-432E-B412-2CEC0974616D}">
      <dsp:nvSpPr>
        <dsp:cNvPr id="0" name=""/>
        <dsp:cNvSpPr/>
      </dsp:nvSpPr>
      <dsp:spPr>
        <a:xfrm rot="6381818">
          <a:off x="3782589" y="4658938"/>
          <a:ext cx="714781" cy="5979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k-SK" sz="1600" kern="1200"/>
        </a:p>
      </dsp:txBody>
      <dsp:txXfrm rot="10800000">
        <a:off x="3897552" y="4692469"/>
        <a:ext cx="535394" cy="358774"/>
      </dsp:txXfrm>
    </dsp:sp>
    <dsp:sp modelId="{27248E6E-2ED9-4CEC-A272-405B2E0B2B0D}">
      <dsp:nvSpPr>
        <dsp:cNvPr id="0" name=""/>
        <dsp:cNvSpPr/>
      </dsp:nvSpPr>
      <dsp:spPr>
        <a:xfrm>
          <a:off x="3155340" y="5599400"/>
          <a:ext cx="1231086" cy="1231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600" kern="1200" dirty="0" smtClean="0"/>
            <a:t>Časovace</a:t>
          </a:r>
          <a:endParaRPr lang="sk-SK" sz="1600" kern="1200" dirty="0"/>
        </a:p>
      </dsp:txBody>
      <dsp:txXfrm>
        <a:off x="3335628" y="5779688"/>
        <a:ext cx="870510" cy="870510"/>
      </dsp:txXfrm>
    </dsp:sp>
    <dsp:sp modelId="{66FEEA5D-74C1-45ED-B7AE-52EC909C21A1}">
      <dsp:nvSpPr>
        <dsp:cNvPr id="0" name=""/>
        <dsp:cNvSpPr/>
      </dsp:nvSpPr>
      <dsp:spPr>
        <a:xfrm rot="8345455">
          <a:off x="3055712" y="4191803"/>
          <a:ext cx="714781" cy="5979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k-SK" sz="1600" kern="1200"/>
        </a:p>
      </dsp:txBody>
      <dsp:txXfrm rot="10800000">
        <a:off x="3213191" y="4252657"/>
        <a:ext cx="535394" cy="358774"/>
      </dsp:txXfrm>
    </dsp:sp>
    <dsp:sp modelId="{0F1A6166-49C1-43CA-AE87-B25063D48874}">
      <dsp:nvSpPr>
        <dsp:cNvPr id="0" name=""/>
        <dsp:cNvSpPr/>
      </dsp:nvSpPr>
      <dsp:spPr>
        <a:xfrm>
          <a:off x="1807456" y="4733167"/>
          <a:ext cx="1231086" cy="1231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600" kern="1200" dirty="0" smtClean="0"/>
            <a:t>Operácie nad súbormi</a:t>
          </a:r>
          <a:endParaRPr lang="sk-SK" sz="1600" kern="1200" dirty="0"/>
        </a:p>
      </dsp:txBody>
      <dsp:txXfrm>
        <a:off x="1987744" y="4913455"/>
        <a:ext cx="870510" cy="870510"/>
      </dsp:txXfrm>
    </dsp:sp>
    <dsp:sp modelId="{76208090-EC78-45BB-AAD4-C1DAF70C91B9}">
      <dsp:nvSpPr>
        <dsp:cNvPr id="0" name=""/>
        <dsp:cNvSpPr/>
      </dsp:nvSpPr>
      <dsp:spPr>
        <a:xfrm rot="10309091">
          <a:off x="2696777" y="3405844"/>
          <a:ext cx="714781" cy="5979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k-SK" sz="1600" kern="1200"/>
        </a:p>
      </dsp:txBody>
      <dsp:txXfrm rot="10800000">
        <a:off x="2875251" y="3512670"/>
        <a:ext cx="535394" cy="358774"/>
      </dsp:txXfrm>
    </dsp:sp>
    <dsp:sp modelId="{13DD82B9-CEBA-4D57-972F-977E711A7FB7}">
      <dsp:nvSpPr>
        <dsp:cNvPr id="0" name=""/>
        <dsp:cNvSpPr/>
      </dsp:nvSpPr>
      <dsp:spPr>
        <a:xfrm>
          <a:off x="1141864" y="3275725"/>
          <a:ext cx="1231086" cy="1231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600" kern="1200" dirty="0" smtClean="0"/>
            <a:t>Rúry</a:t>
          </a:r>
          <a:endParaRPr lang="sk-SK" sz="1600" kern="1200" dirty="0"/>
        </a:p>
      </dsp:txBody>
      <dsp:txXfrm>
        <a:off x="1322152" y="3456013"/>
        <a:ext cx="870510" cy="870510"/>
      </dsp:txXfrm>
    </dsp:sp>
    <dsp:sp modelId="{7F7E00EF-293B-442B-BCB6-48392828CF7B}">
      <dsp:nvSpPr>
        <dsp:cNvPr id="0" name=""/>
        <dsp:cNvSpPr/>
      </dsp:nvSpPr>
      <dsp:spPr>
        <a:xfrm rot="12272727">
          <a:off x="2819743" y="2550599"/>
          <a:ext cx="714781" cy="5979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k-SK" sz="1600" kern="1200"/>
        </a:p>
      </dsp:txBody>
      <dsp:txXfrm rot="10800000">
        <a:off x="2991025" y="2707450"/>
        <a:ext cx="535394" cy="358774"/>
      </dsp:txXfrm>
    </dsp:sp>
    <dsp:sp modelId="{FCAA4560-479F-438A-B4B9-862F5260517E}">
      <dsp:nvSpPr>
        <dsp:cNvPr id="0" name=""/>
        <dsp:cNvSpPr/>
      </dsp:nvSpPr>
      <dsp:spPr>
        <a:xfrm>
          <a:off x="1369886" y="1689801"/>
          <a:ext cx="1231086" cy="1231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600" kern="1200" dirty="0" smtClean="0"/>
            <a:t>C knižnica</a:t>
          </a:r>
          <a:endParaRPr lang="sk-SK" sz="1600" kern="1200" dirty="0"/>
        </a:p>
      </dsp:txBody>
      <dsp:txXfrm>
        <a:off x="1550174" y="1870089"/>
        <a:ext cx="870510" cy="870510"/>
      </dsp:txXfrm>
    </dsp:sp>
    <dsp:sp modelId="{2B684D5E-C647-4A0C-9AC3-E3CF07369499}">
      <dsp:nvSpPr>
        <dsp:cNvPr id="0" name=""/>
        <dsp:cNvSpPr/>
      </dsp:nvSpPr>
      <dsp:spPr>
        <a:xfrm rot="14236364">
          <a:off x="3385569" y="1897601"/>
          <a:ext cx="714781" cy="5979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sk-SK" sz="1600" kern="1200"/>
        </a:p>
      </dsp:txBody>
      <dsp:txXfrm rot="10800000">
        <a:off x="3523754" y="2092647"/>
        <a:ext cx="535394" cy="358774"/>
      </dsp:txXfrm>
    </dsp:sp>
    <dsp:sp modelId="{3079DB36-2450-43CF-9015-6C0D5CE1BD2F}">
      <dsp:nvSpPr>
        <dsp:cNvPr id="0" name=""/>
        <dsp:cNvSpPr/>
      </dsp:nvSpPr>
      <dsp:spPr>
        <a:xfrm>
          <a:off x="2419125" y="478914"/>
          <a:ext cx="1231086" cy="1231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600" kern="1200" dirty="0" smtClean="0"/>
            <a:t>I/O porty</a:t>
          </a:r>
          <a:endParaRPr lang="sk-SK" sz="1600" kern="1200" dirty="0"/>
        </a:p>
      </dsp:txBody>
      <dsp:txXfrm>
        <a:off x="2599413" y="659202"/>
        <a:ext cx="870510" cy="8705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9C83BA-C49F-4DEB-83FC-46A01B8D19B4}">
      <dsp:nvSpPr>
        <dsp:cNvPr id="0" name=""/>
        <dsp:cNvSpPr/>
      </dsp:nvSpPr>
      <dsp:spPr>
        <a:xfrm>
          <a:off x="2092713" y="-31496"/>
          <a:ext cx="4927020" cy="4927020"/>
        </a:xfrm>
        <a:prstGeom prst="circularArrow">
          <a:avLst>
            <a:gd name="adj1" fmla="val 5544"/>
            <a:gd name="adj2" fmla="val 330680"/>
            <a:gd name="adj3" fmla="val 13751397"/>
            <a:gd name="adj4" fmla="val 17400910"/>
            <a:gd name="adj5" fmla="val 5757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BAD5AD-C556-49BA-9ECD-6AD3609CD3FA}">
      <dsp:nvSpPr>
        <dsp:cNvPr id="0" name=""/>
        <dsp:cNvSpPr/>
      </dsp:nvSpPr>
      <dsp:spPr>
        <a:xfrm>
          <a:off x="3390471" y="959"/>
          <a:ext cx="2331505" cy="116575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300" kern="1200" dirty="0" smtClean="0"/>
            <a:t>sleeping (spiaci)</a:t>
          </a:r>
          <a:endParaRPr lang="sk-SK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800" kern="1200" dirty="0" smtClean="0"/>
            <a:t>vzdal sa CPU; čaká</a:t>
          </a:r>
          <a:endParaRPr lang="sk-SK" sz="1800" kern="1200" dirty="0"/>
        </a:p>
      </dsp:txBody>
      <dsp:txXfrm>
        <a:off x="3447378" y="57866"/>
        <a:ext cx="2217691" cy="1051938"/>
      </dsp:txXfrm>
    </dsp:sp>
    <dsp:sp modelId="{620711B6-26BA-48CC-9133-B3A18FDDC13A}">
      <dsp:nvSpPr>
        <dsp:cNvPr id="0" name=""/>
        <dsp:cNvSpPr/>
      </dsp:nvSpPr>
      <dsp:spPr>
        <a:xfrm>
          <a:off x="5388712" y="1452766"/>
          <a:ext cx="2331505" cy="1165752"/>
        </a:xfrm>
        <a:prstGeom prst="roundRect">
          <a:avLst/>
        </a:prstGeom>
        <a:solidFill>
          <a:schemeClr val="accent3">
            <a:hueOff val="2670498"/>
            <a:satOff val="-8164"/>
            <a:lumOff val="-1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300" kern="1200" dirty="0" smtClean="0"/>
            <a:t>running (beží)</a:t>
          </a:r>
          <a:endParaRPr lang="sk-SK" sz="2300" kern="1200" dirty="0"/>
        </a:p>
      </dsp:txBody>
      <dsp:txXfrm>
        <a:off x="5445619" y="1509673"/>
        <a:ext cx="2217691" cy="1051938"/>
      </dsp:txXfrm>
    </dsp:sp>
    <dsp:sp modelId="{3B137AB8-0045-42DD-99B3-2A10AE7281F3}">
      <dsp:nvSpPr>
        <dsp:cNvPr id="0" name=""/>
        <dsp:cNvSpPr/>
      </dsp:nvSpPr>
      <dsp:spPr>
        <a:xfrm>
          <a:off x="4625452" y="3801839"/>
          <a:ext cx="2331505" cy="1165752"/>
        </a:xfrm>
        <a:prstGeom prst="roundRect">
          <a:avLst/>
        </a:prstGeom>
        <a:solidFill>
          <a:schemeClr val="accent3">
            <a:hueOff val="5340995"/>
            <a:satOff val="-16329"/>
            <a:lumOff val="-2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300" kern="1200" dirty="0" smtClean="0"/>
            <a:t>closed (dobehol)</a:t>
          </a:r>
          <a:endParaRPr lang="sk-SK" sz="2300" kern="1200" dirty="0"/>
        </a:p>
      </dsp:txBody>
      <dsp:txXfrm>
        <a:off x="4682359" y="3858746"/>
        <a:ext cx="2217691" cy="1051938"/>
      </dsp:txXfrm>
    </dsp:sp>
    <dsp:sp modelId="{361D2EDC-E8D1-4B42-B869-20C993987C0D}">
      <dsp:nvSpPr>
        <dsp:cNvPr id="0" name=""/>
        <dsp:cNvSpPr/>
      </dsp:nvSpPr>
      <dsp:spPr>
        <a:xfrm>
          <a:off x="2155490" y="3801839"/>
          <a:ext cx="2331505" cy="1165752"/>
        </a:xfrm>
        <a:prstGeom prst="roundRect">
          <a:avLst/>
        </a:prstGeom>
        <a:solidFill>
          <a:schemeClr val="accent3">
            <a:hueOff val="8011492"/>
            <a:satOff val="-24493"/>
            <a:lumOff val="-3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300" kern="1200" dirty="0" smtClean="0"/>
            <a:t>stopped (pozastavený)</a:t>
          </a:r>
          <a:endParaRPr lang="sk-SK" sz="2300" kern="1200" dirty="0"/>
        </a:p>
      </dsp:txBody>
      <dsp:txXfrm>
        <a:off x="2212397" y="3858746"/>
        <a:ext cx="2217691" cy="1051938"/>
      </dsp:txXfrm>
    </dsp:sp>
    <dsp:sp modelId="{25716418-8884-4C74-BA9B-F67778C4FC20}">
      <dsp:nvSpPr>
        <dsp:cNvPr id="0" name=""/>
        <dsp:cNvSpPr/>
      </dsp:nvSpPr>
      <dsp:spPr>
        <a:xfrm>
          <a:off x="1392230" y="1452766"/>
          <a:ext cx="2331505" cy="1165752"/>
        </a:xfrm>
        <a:prstGeom prst="roundRect">
          <a:avLst/>
        </a:prstGeom>
        <a:solidFill>
          <a:schemeClr val="accent3">
            <a:hueOff val="10681990"/>
            <a:satOff val="-32658"/>
            <a:lumOff val="-5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300" kern="1200" dirty="0" smtClean="0"/>
            <a:t>zombie (neuprataný)</a:t>
          </a:r>
          <a:endParaRPr lang="sk-SK" sz="2300" kern="1200" dirty="0"/>
        </a:p>
      </dsp:txBody>
      <dsp:txXfrm>
        <a:off x="1449137" y="1509673"/>
        <a:ext cx="2217691" cy="10519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025F5D-2A2B-49EE-B0FA-DE61D0E2A36D}" type="datetimeFigureOut">
              <a:rPr lang="sk-SK" smtClean="0"/>
              <a:t>20. 2. 2012</a:t>
            </a:fld>
            <a:endParaRPr lang="sk-S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92DB2-21A0-4DE6-9142-73142C59FDD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08647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857232"/>
            <a:ext cx="6357982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48" y="3886200"/>
            <a:ext cx="6286544" cy="1752600"/>
          </a:xfrm>
        </p:spPr>
        <p:txBody>
          <a:bodyPr>
            <a:normAutofit/>
          </a:bodyPr>
          <a:lstStyle>
            <a:lvl1pPr marL="0" indent="0" algn="r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20. 2. 2012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0" y="2694416"/>
            <a:ext cx="9144000" cy="953493"/>
            <a:chOff x="0" y="2694416"/>
            <a:chExt cx="9144000" cy="953493"/>
          </a:xfrm>
          <a:effectLst>
            <a:outerShdw blurRad="50800" dist="63500" dir="2700000" algn="ctr" rotWithShape="0">
              <a:schemeClr val="bg1">
                <a:lumMod val="85000"/>
              </a:schemeClr>
            </a:outerShdw>
          </a:effectLst>
        </p:grpSpPr>
        <p:cxnSp>
          <p:nvCxnSpPr>
            <p:cNvPr id="9" name="Straight Connector 8"/>
            <p:cNvCxnSpPr/>
            <p:nvPr userDrawn="1"/>
          </p:nvCxnSpPr>
          <p:spPr>
            <a:xfrm rot="5400000" flipH="1" flipV="1">
              <a:off x="7977443" y="2738202"/>
              <a:ext cx="933289" cy="886126"/>
            </a:xfrm>
            <a:prstGeom prst="line">
              <a:avLst/>
            </a:prstGeom>
            <a:ln w="127000">
              <a:solidFill>
                <a:srgbClr val="00B05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 userDrawn="1"/>
          </p:nvCxnSpPr>
          <p:spPr>
            <a:xfrm>
              <a:off x="0" y="2714620"/>
              <a:ext cx="7184571" cy="0"/>
            </a:xfrm>
            <a:prstGeom prst="line">
              <a:avLst/>
            </a:prstGeom>
            <a:ln w="1270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 userDrawn="1"/>
          </p:nvCxnSpPr>
          <p:spPr>
            <a:xfrm>
              <a:off x="7137036" y="2694416"/>
              <a:ext cx="914400" cy="914400"/>
            </a:xfrm>
            <a:prstGeom prst="line">
              <a:avLst/>
            </a:prstGeom>
            <a:ln w="127000">
              <a:solidFill>
                <a:srgbClr val="00B05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 userDrawn="1"/>
          </p:nvCxnSpPr>
          <p:spPr>
            <a:xfrm>
              <a:off x="8832741" y="2741055"/>
              <a:ext cx="311259" cy="1588"/>
            </a:xfrm>
            <a:prstGeom prst="straightConnector1">
              <a:avLst/>
            </a:prstGeom>
            <a:ln w="127000">
              <a:solidFill>
                <a:srgbClr val="00B05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 userDrawn="1"/>
        </p:nvSpPr>
        <p:spPr>
          <a:xfrm>
            <a:off x="7663070" y="2643182"/>
            <a:ext cx="806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k-SK" sz="1800" b="1" dirty="0" smtClean="0">
                <a:solidFill>
                  <a:srgbClr val="00B050"/>
                </a:solidFill>
              </a:rPr>
              <a:t>SPR1a</a:t>
            </a:r>
            <a:endParaRPr lang="sk-SK" sz="1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150000"/>
              <a:buFont typeface="Anivers" pitchFamily="50" charset="0"/>
              <a:buChar char="•"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20. 2. 2012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20. 2. 2012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20. 2. 2012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20. 2. 2012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20. 2. 2012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20. 2. 2012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20. 2. 2012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20. 2. 2012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20. 2. 2012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20. 2. 2012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472518" cy="819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43050"/>
            <a:ext cx="8229600" cy="4483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1C678-0E6E-4187-B821-EA8CA8C37CC3}" type="datetimeFigureOut">
              <a:rPr lang="sk-SK" smtClean="0"/>
              <a:pPr/>
              <a:t>20. 2. 2012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  <p:grpSp>
        <p:nvGrpSpPr>
          <p:cNvPr id="40" name="Group 39"/>
          <p:cNvGrpSpPr/>
          <p:nvPr/>
        </p:nvGrpSpPr>
        <p:grpSpPr>
          <a:xfrm>
            <a:off x="-142908" y="1122780"/>
            <a:ext cx="9286940" cy="953493"/>
            <a:chOff x="-142940" y="1122780"/>
            <a:chExt cx="9286940" cy="953493"/>
          </a:xfrm>
          <a:effectLst>
            <a:outerShdw blurRad="50800" dist="50800" dir="2700000" algn="ctr" rotWithShape="0">
              <a:schemeClr val="bg1">
                <a:lumMod val="50000"/>
              </a:schemeClr>
            </a:outerShdw>
          </a:effectLst>
        </p:grpSpPr>
        <p:cxnSp>
          <p:nvCxnSpPr>
            <p:cNvPr id="17" name="Straight Connector 16"/>
            <p:cNvCxnSpPr/>
            <p:nvPr userDrawn="1"/>
          </p:nvCxnSpPr>
          <p:spPr>
            <a:xfrm rot="5400000" flipH="1" flipV="1">
              <a:off x="7977443" y="1166566"/>
              <a:ext cx="933289" cy="886126"/>
            </a:xfrm>
            <a:prstGeom prst="line">
              <a:avLst/>
            </a:prstGeom>
            <a:ln w="127000">
              <a:solidFill>
                <a:srgbClr val="00B05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-142940" y="1142984"/>
              <a:ext cx="7327511" cy="0"/>
            </a:xfrm>
            <a:prstGeom prst="line">
              <a:avLst/>
            </a:prstGeom>
            <a:ln w="1270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7137036" y="1122780"/>
              <a:ext cx="914400" cy="914400"/>
            </a:xfrm>
            <a:prstGeom prst="line">
              <a:avLst/>
            </a:prstGeom>
            <a:ln w="127000">
              <a:solidFill>
                <a:srgbClr val="00B05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 userDrawn="1"/>
          </p:nvCxnSpPr>
          <p:spPr>
            <a:xfrm>
              <a:off x="8832741" y="1169419"/>
              <a:ext cx="311259" cy="1588"/>
            </a:xfrm>
            <a:prstGeom prst="straightConnector1">
              <a:avLst/>
            </a:prstGeom>
            <a:ln w="127000">
              <a:solidFill>
                <a:srgbClr val="00B05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/>
          <p:cNvSpPr/>
          <p:nvPr/>
        </p:nvSpPr>
        <p:spPr>
          <a:xfrm>
            <a:off x="7663070" y="1071546"/>
            <a:ext cx="806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k-SK" sz="1800" b="1" dirty="0" smtClean="0">
                <a:solidFill>
                  <a:srgbClr val="00B050"/>
                </a:solidFill>
              </a:rPr>
              <a:t>SPR1a</a:t>
            </a:r>
            <a:endParaRPr lang="sk-SK" sz="1800" b="1" dirty="0">
              <a:solidFill>
                <a:srgbClr val="00B05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B050"/>
        </a:buClr>
        <a:buSzPct val="140000"/>
        <a:buFont typeface="Anivers" pitchFamily="50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pubs.opengroup.org/onlinepubs/009695399/functions/signal.html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book.chinaunix.net/special/ebook/addisonWesley/APUE2/0201433079/ch10lev1sec6.html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Systémové programovanie</a:t>
            </a:r>
            <a:r>
              <a:rPr lang="en-US" sz="3600" dirty="0" smtClean="0"/>
              <a:t> / </a:t>
            </a:r>
            <a:r>
              <a:rPr lang="sk-SK" sz="3600" b="0" dirty="0" smtClean="0">
                <a:solidFill>
                  <a:schemeClr val="tx2"/>
                </a:solidFill>
              </a:rPr>
              <a:t>ÚINF/SPR1</a:t>
            </a:r>
            <a:endParaRPr lang="sk-SK" sz="3600" b="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16</a:t>
            </a:r>
            <a:r>
              <a:rPr lang="en-US" dirty="0" smtClean="0"/>
              <a:t>. </a:t>
            </a:r>
            <a:r>
              <a:rPr lang="sk-SK" dirty="0" smtClean="0"/>
              <a:t>2</a:t>
            </a:r>
            <a:r>
              <a:rPr lang="en-US" dirty="0" smtClean="0"/>
              <a:t>. 20</a:t>
            </a:r>
            <a:r>
              <a:rPr lang="sk-SK" dirty="0" smtClean="0"/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mtClean="0"/>
              <a:t>POSIX: Portable Operating System Interface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sz="3200" dirty="0" smtClean="0"/>
              <a:t>Sada štandardov pre </a:t>
            </a:r>
            <a:r>
              <a:rPr lang="sk-SK" sz="3200" b="1" dirty="0" smtClean="0">
                <a:solidFill>
                  <a:schemeClr val="tx2"/>
                </a:solidFill>
              </a:rPr>
              <a:t>kompatibilitu</a:t>
            </a:r>
            <a:r>
              <a:rPr lang="sk-SK" sz="3200" dirty="0" smtClean="0">
                <a:solidFill>
                  <a:schemeClr val="tx2"/>
                </a:solidFill>
              </a:rPr>
              <a:t> </a:t>
            </a:r>
            <a:r>
              <a:rPr lang="sk-SK" sz="3200" dirty="0" smtClean="0"/>
              <a:t>medzi operačnými systémami odvodená od Unixu</a:t>
            </a:r>
          </a:p>
          <a:p>
            <a:r>
              <a:rPr lang="sk-SK" sz="3200" dirty="0" smtClean="0"/>
              <a:t>Podpora prenositeľnosti softvéru</a:t>
            </a:r>
          </a:p>
          <a:p>
            <a:r>
              <a:rPr lang="sk-SK" sz="3200" dirty="0" smtClean="0"/>
              <a:t>Historicky: mnoho vetiev unixovských systémov,</a:t>
            </a:r>
          </a:p>
          <a:p>
            <a:pPr lvl="1"/>
            <a:r>
              <a:rPr lang="sk-SK" sz="2800" dirty="0" smtClean="0"/>
              <a:t>rozličné systémové volania, </a:t>
            </a:r>
          </a:p>
          <a:p>
            <a:pPr lvl="1"/>
            <a:r>
              <a:rPr lang="sk-SK" sz="2800" dirty="0" smtClean="0"/>
              <a:t>rozličné návratové hodnoty</a:t>
            </a:r>
          </a:p>
          <a:p>
            <a:pPr lvl="1"/>
            <a:r>
              <a:rPr lang="sk-SK" sz="2800" dirty="0" smtClean="0"/>
              <a:t>t. j. veľa #ifdef pri kompilácii</a:t>
            </a:r>
          </a:p>
          <a:p>
            <a:r>
              <a:rPr lang="sk-SK" sz="3200" dirty="0" smtClean="0"/>
              <a:t>Potreba </a:t>
            </a:r>
            <a:r>
              <a:rPr lang="sk-SK" sz="3200" b="1" dirty="0" smtClean="0">
                <a:solidFill>
                  <a:schemeClr val="tx2"/>
                </a:solidFill>
              </a:rPr>
              <a:t>zjednotiť</a:t>
            </a:r>
            <a:r>
              <a:rPr lang="sk-SK" sz="3200" dirty="0" smtClean="0">
                <a:solidFill>
                  <a:schemeClr val="tx2"/>
                </a:solidFill>
              </a:rPr>
              <a:t> </a:t>
            </a:r>
            <a:r>
              <a:rPr lang="sk-SK" sz="3200" dirty="0" smtClean="0"/>
              <a:t>systémy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1741295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1126039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2907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Procesy a signály</a:t>
            </a:r>
            <a:endParaRPr lang="sk-SK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55571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Procesy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b="1" dirty="0" smtClean="0">
                <a:solidFill>
                  <a:schemeClr val="tx2"/>
                </a:solidFill>
              </a:rPr>
              <a:t>program</a:t>
            </a:r>
            <a:r>
              <a:rPr lang="sk-SK" dirty="0" smtClean="0"/>
              <a:t>: postupnosť inštrukcií pre počítač</a:t>
            </a:r>
          </a:p>
          <a:p>
            <a:pPr lvl="1"/>
            <a:r>
              <a:rPr lang="sk-SK" dirty="0" smtClean="0"/>
              <a:t>obvykle pre CPU, ale často aj pre iné komponenty</a:t>
            </a:r>
          </a:p>
          <a:p>
            <a:r>
              <a:rPr lang="sk-SK" b="1" dirty="0">
                <a:solidFill>
                  <a:schemeClr val="tx2"/>
                </a:solidFill>
              </a:rPr>
              <a:t>proces</a:t>
            </a:r>
            <a:r>
              <a:rPr lang="sk-SK" dirty="0"/>
              <a:t>: bežiaca inštancia </a:t>
            </a:r>
            <a:r>
              <a:rPr lang="sk-SK" dirty="0" smtClean="0"/>
              <a:t>programu</a:t>
            </a:r>
          </a:p>
          <a:p>
            <a:pPr lvl="1"/>
            <a:r>
              <a:rPr lang="sk-SK" dirty="0" smtClean="0"/>
              <a:t>notepad.exe si môžem spustiť viackrát = viac procesov</a:t>
            </a:r>
          </a:p>
          <a:p>
            <a:pPr lvl="1"/>
            <a:r>
              <a:rPr lang="sk-SK" dirty="0" smtClean="0"/>
              <a:t>štandard na viacúlohových operačných systémoch</a:t>
            </a:r>
            <a:endParaRPr lang="sk-SK" dirty="0"/>
          </a:p>
          <a:p>
            <a:pPr lvl="2"/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7642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Identifikátory procesov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každý proces v OS má svoje ID = </a:t>
            </a:r>
            <a:r>
              <a:rPr lang="sk-SK" b="1" dirty="0" smtClean="0">
                <a:solidFill>
                  <a:schemeClr val="tx2"/>
                </a:solidFill>
              </a:rPr>
              <a:t>pid</a:t>
            </a:r>
          </a:p>
          <a:p>
            <a:pPr lvl="1"/>
            <a:r>
              <a:rPr lang="sk-SK" dirty="0" smtClean="0"/>
              <a:t>Linux: 16-bitové čísla prideľované sekvenčne</a:t>
            </a:r>
          </a:p>
          <a:p>
            <a:pPr lvl="1"/>
            <a:r>
              <a:rPr lang="sk-SK" dirty="0" smtClean="0"/>
              <a:t>Windows: analogicky</a:t>
            </a:r>
          </a:p>
          <a:p>
            <a:r>
              <a:rPr lang="sk-SK" dirty="0" smtClean="0"/>
              <a:t>rodičovské ID: </a:t>
            </a:r>
            <a:r>
              <a:rPr lang="sk-SK" b="1" dirty="0" smtClean="0">
                <a:solidFill>
                  <a:schemeClr val="tx2"/>
                </a:solidFill>
              </a:rPr>
              <a:t>ppid</a:t>
            </a:r>
          </a:p>
          <a:p>
            <a:pPr lvl="1"/>
            <a:r>
              <a:rPr lang="sk-SK" dirty="0" smtClean="0"/>
              <a:t>procesy v Linuxe sú v stromovej hierarchii</a:t>
            </a:r>
          </a:p>
          <a:p>
            <a:pPr lvl="1"/>
            <a:r>
              <a:rPr lang="sk-SK" dirty="0" smtClean="0"/>
              <a:t>vo Windowse sa ppid eviduje, ale hierarchia nie je udržiavaná v strome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854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Identifikátory procesov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každý proces v OS má svoje ID = pid</a:t>
            </a:r>
          </a:p>
          <a:p>
            <a:pPr lvl="1"/>
            <a:r>
              <a:rPr lang="sk-SK" sz="2800" dirty="0" smtClean="0"/>
              <a:t>Linux: 16-bitové čísla prideľované sekvenčne</a:t>
            </a:r>
          </a:p>
          <a:p>
            <a:pPr lvl="1"/>
            <a:r>
              <a:rPr lang="sk-SK" sz="2800" dirty="0" smtClean="0"/>
              <a:t>Windows: analogicky</a:t>
            </a:r>
            <a:endParaRPr lang="sk-SK" sz="2800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9552" y="1700808"/>
            <a:ext cx="8208912" cy="4176463"/>
          </a:xfrm>
          <a:prstGeom prst="roundRect">
            <a:avLst>
              <a:gd name="adj" fmla="val 4106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40000"/>
              </a:spcBef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#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include &lt;stdio.h&gt;</a:t>
            </a:r>
          </a:p>
          <a:p>
            <a:pPr marL="342900" indent="-342900">
              <a:spcBef>
                <a:spcPct val="40000"/>
              </a:spcBef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#include &lt;unistd.h&gt;</a:t>
            </a:r>
          </a:p>
          <a:p>
            <a:pPr marL="342900" indent="-342900">
              <a:spcBef>
                <a:spcPct val="40000"/>
              </a:spcBef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int main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() {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 marL="342900" indent="-342900">
              <a:spcBef>
                <a:spcPct val="40000"/>
              </a:spcBef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printf (“PID: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%d\n”, (int)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getpid());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 marL="342900" indent="-342900">
              <a:spcBef>
                <a:spcPct val="40000"/>
              </a:spcBef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printf (“PPID: %d\n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”,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int)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getppid());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 marL="342900" indent="-342900">
              <a:spcBef>
                <a:spcPct val="40000"/>
              </a:spcBef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return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0;</a:t>
            </a:r>
          </a:p>
          <a:p>
            <a:pPr marL="342900" indent="-342900">
              <a:spcBef>
                <a:spcPct val="40000"/>
              </a:spcBef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2525" y="2132856"/>
            <a:ext cx="2919355" cy="432048"/>
          </a:xfrm>
          <a:prstGeom prst="roundRect">
            <a:avLst/>
          </a:prstGeom>
          <a:solidFill>
            <a:srgbClr val="002060">
              <a:alpha val="36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Rounded Rectangular Callout 7"/>
          <p:cNvSpPr/>
          <p:nvPr/>
        </p:nvSpPr>
        <p:spPr>
          <a:xfrm>
            <a:off x="6372200" y="1152128"/>
            <a:ext cx="2100188" cy="1196752"/>
          </a:xfrm>
          <a:prstGeom prst="wedgeRoundRectCallout">
            <a:avLst>
              <a:gd name="adj1" fmla="val -173491"/>
              <a:gd name="adj2" fmla="val 4157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štandardné POSIX volania</a:t>
            </a:r>
            <a:endParaRPr lang="sk-SK" sz="2400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4639929" y="4869160"/>
            <a:ext cx="2100188" cy="1196752"/>
          </a:xfrm>
          <a:prstGeom prst="wedgeRoundRectCallout">
            <a:avLst>
              <a:gd name="adj1" fmla="val -30434"/>
              <a:gd name="adj2" fmla="val -12700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systémové volania</a:t>
            </a:r>
            <a:endParaRPr lang="sk-SK" sz="2400" dirty="0"/>
          </a:p>
        </p:txBody>
      </p:sp>
      <p:sp>
        <p:nvSpPr>
          <p:cNvPr id="10" name="Rounded Rectangle 9"/>
          <p:cNvSpPr/>
          <p:nvPr/>
        </p:nvSpPr>
        <p:spPr>
          <a:xfrm>
            <a:off x="3835479" y="2996952"/>
            <a:ext cx="2752746" cy="936104"/>
          </a:xfrm>
          <a:prstGeom prst="roundRect">
            <a:avLst/>
          </a:prstGeom>
          <a:solidFill>
            <a:srgbClr val="002060">
              <a:alpha val="36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743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Zobrazenie aktívnych procesov</a:t>
            </a:r>
            <a:endParaRPr lang="sk-SK" dirty="0"/>
          </a:p>
        </p:txBody>
      </p:sp>
      <p:sp>
        <p:nvSpPr>
          <p:cNvPr id="4" name="Rounded Rectangle 3"/>
          <p:cNvSpPr/>
          <p:nvPr/>
        </p:nvSpPr>
        <p:spPr>
          <a:xfrm>
            <a:off x="467544" y="1556792"/>
            <a:ext cx="8208912" cy="1152128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>
                <a:latin typeface="Consolas" pitchFamily="49" charset="0"/>
                <a:cs typeface="Consolas" pitchFamily="49" charset="0"/>
              </a:rPr>
              <a:t>ps</a:t>
            </a:r>
            <a:endParaRPr lang="sk-SK" sz="24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67544" y="4725144"/>
            <a:ext cx="8208912" cy="1152128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>
                <a:latin typeface="Consolas" pitchFamily="49" charset="0"/>
                <a:cs typeface="Consolas" pitchFamily="49" charset="0"/>
              </a:rPr>
              <a:t>tasklist</a:t>
            </a:r>
            <a:endParaRPr lang="sk-SK" sz="24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67544" y="2996952"/>
            <a:ext cx="5688632" cy="1152128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>
                <a:latin typeface="Consolas" pitchFamily="49" charset="0"/>
                <a:cs typeface="Consolas" pitchFamily="49" charset="0"/>
              </a:rPr>
              <a:t>ps –e –o pid, ppid, command</a:t>
            </a:r>
            <a:endParaRPr lang="sk-SK" sz="24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6876256" y="2900850"/>
            <a:ext cx="2100188" cy="1680277"/>
          </a:xfrm>
          <a:prstGeom prst="wedgeRoundRectCallout">
            <a:avLst>
              <a:gd name="adj1" fmla="val -99544"/>
              <a:gd name="adj2" fmla="val -1025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-e: všetky procesy</a:t>
            </a:r>
          </a:p>
          <a:p>
            <a:pPr algn="ctr"/>
            <a:r>
              <a:rPr lang="sk-SK" sz="2400" dirty="0" smtClean="0"/>
              <a:t>-o zoznam vlastností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40056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Štart linuxového systému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sz="2800" b="1" dirty="0" smtClean="0">
                <a:solidFill>
                  <a:schemeClr val="tx2"/>
                </a:solidFill>
              </a:rPr>
              <a:t>bootloader</a:t>
            </a:r>
            <a:r>
              <a:rPr lang="sk-SK" sz="2800" dirty="0" smtClean="0">
                <a:solidFill>
                  <a:schemeClr val="tx2"/>
                </a:solidFill>
              </a:rPr>
              <a:t> </a:t>
            </a:r>
            <a:r>
              <a:rPr lang="sk-SK" sz="2800" dirty="0" smtClean="0"/>
              <a:t>načíta do pamäte</a:t>
            </a:r>
          </a:p>
          <a:p>
            <a:pPr marL="914400" lvl="1" indent="-457200">
              <a:buFont typeface="+mj-lt"/>
              <a:buAutoNum type="arabicPeriod"/>
            </a:pPr>
            <a:r>
              <a:rPr lang="sk-SK" sz="2400" dirty="0" smtClean="0"/>
              <a:t>jadro</a:t>
            </a:r>
          </a:p>
          <a:p>
            <a:pPr marL="914400" lvl="1" indent="-457200">
              <a:buFont typeface="+mj-lt"/>
              <a:buAutoNum type="arabicPeriod"/>
            </a:pPr>
            <a:r>
              <a:rPr lang="sk-SK" sz="2400" dirty="0" smtClean="0"/>
              <a:t>image iniciálneho koreňového súborového systému</a:t>
            </a:r>
          </a:p>
          <a:p>
            <a:r>
              <a:rPr lang="sk-SK" sz="2800" dirty="0" smtClean="0"/>
              <a:t>spustí </a:t>
            </a:r>
            <a:r>
              <a:rPr lang="sk-SK" sz="2800" b="1" dirty="0" smtClean="0">
                <a:solidFill>
                  <a:schemeClr val="tx2"/>
                </a:solidFill>
              </a:rPr>
              <a:t>jadro</a:t>
            </a:r>
            <a:r>
              <a:rPr lang="sk-SK" sz="2800" dirty="0" smtClean="0">
                <a:solidFill>
                  <a:schemeClr val="tx2"/>
                </a:solidFill>
              </a:rPr>
              <a:t> </a:t>
            </a:r>
            <a:r>
              <a:rPr lang="sk-SK" sz="2800" dirty="0" smtClean="0"/>
              <a:t>a odovzdá mu </a:t>
            </a:r>
            <a:r>
              <a:rPr lang="sk-SK" sz="2800" b="1" dirty="0" smtClean="0">
                <a:solidFill>
                  <a:schemeClr val="tx2"/>
                </a:solidFill>
              </a:rPr>
              <a:t>adresu</a:t>
            </a:r>
            <a:r>
              <a:rPr lang="sk-SK" sz="2800" dirty="0" smtClean="0">
                <a:solidFill>
                  <a:schemeClr val="tx2"/>
                </a:solidFill>
              </a:rPr>
              <a:t> </a:t>
            </a:r>
            <a:r>
              <a:rPr lang="sk-SK" sz="2800" dirty="0" smtClean="0"/>
              <a:t>tohto image v pamäti</a:t>
            </a:r>
          </a:p>
          <a:p>
            <a:r>
              <a:rPr lang="sk-SK" sz="2800" dirty="0" smtClean="0"/>
              <a:t>jadro zdetekuje formát imageu (initrd / initramfs)</a:t>
            </a:r>
          </a:p>
          <a:p>
            <a:r>
              <a:rPr lang="sk-SK" sz="2800" dirty="0" smtClean="0"/>
              <a:t>namontuje ho ako dočasný súborový systém </a:t>
            </a:r>
          </a:p>
          <a:p>
            <a:r>
              <a:rPr lang="sk-SK" sz="2800" dirty="0" smtClean="0"/>
              <a:t>vykoná </a:t>
            </a:r>
            <a:r>
              <a:rPr lang="sk-SK" sz="2800" b="1" dirty="0" smtClean="0">
                <a:solidFill>
                  <a:schemeClr val="tx2"/>
                </a:solidFill>
              </a:rPr>
              <a:t>prvý skript</a:t>
            </a:r>
            <a:r>
              <a:rPr lang="sk-SK" sz="2800" dirty="0" smtClean="0"/>
              <a:t> /init</a:t>
            </a:r>
          </a:p>
          <a:p>
            <a:pPr lvl="1"/>
            <a:r>
              <a:rPr lang="sk-SK" sz="2400" dirty="0" smtClean="0"/>
              <a:t>ten je prvým spusteným procesom v systéme</a:t>
            </a:r>
          </a:p>
          <a:p>
            <a:pPr lvl="1"/>
            <a:r>
              <a:rPr lang="sk-SK" sz="2400" dirty="0" smtClean="0"/>
              <a:t>nepredpokladá sa, že dobehne</a:t>
            </a:r>
          </a:p>
          <a:p>
            <a:endParaRPr lang="sk-SK" sz="2800" dirty="0" smtClean="0"/>
          </a:p>
          <a:p>
            <a:pPr lvl="1"/>
            <a:endParaRPr lang="sk-SK" sz="2400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7956376" y="4581129"/>
            <a:ext cx="936104" cy="1728192"/>
          </a:xfrm>
          <a:prstGeom prst="wedgeRoundRectCallout">
            <a:avLst>
              <a:gd name="adj1" fmla="val -19998"/>
              <a:gd name="adj2" fmla="val -1795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Init-ram-fs</a:t>
            </a:r>
            <a:endParaRPr lang="sk-SK" sz="2400" b="1" dirty="0">
              <a:solidFill>
                <a:schemeClr val="accent6"/>
              </a:solidFill>
            </a:endParaRPr>
          </a:p>
        </p:txBody>
      </p:sp>
      <p:sp>
        <p:nvSpPr>
          <p:cNvPr id="7" name="Right Brace 6"/>
          <p:cNvSpPr/>
          <p:nvPr/>
        </p:nvSpPr>
        <p:spPr>
          <a:xfrm>
            <a:off x="7524328" y="4581128"/>
            <a:ext cx="216024" cy="172819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06321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Formát imageu: </a:t>
            </a:r>
            <a:r>
              <a:rPr lang="sk-SK" dirty="0" smtClean="0">
                <a:solidFill>
                  <a:schemeClr val="tx2"/>
                </a:solidFill>
              </a:rPr>
              <a:t>initramfs</a:t>
            </a:r>
            <a:endParaRPr lang="sk-SK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sz="3200" dirty="0" smtClean="0"/>
              <a:t>Pre </a:t>
            </a:r>
            <a:r>
              <a:rPr lang="sk-SK" sz="3200" dirty="0" smtClean="0"/>
              <a:t>efektivitu 2x </a:t>
            </a:r>
            <a:r>
              <a:rPr lang="sk-SK" sz="3200" b="1" dirty="0" smtClean="0">
                <a:solidFill>
                  <a:schemeClr val="tx2"/>
                </a:solidFill>
              </a:rPr>
              <a:t>komprimovaný </a:t>
            </a:r>
            <a:endParaRPr lang="sk-SK" sz="3200" b="1" dirty="0" smtClean="0">
              <a:solidFill>
                <a:schemeClr val="tx2"/>
              </a:solidFill>
            </a:endParaRPr>
          </a:p>
          <a:p>
            <a:pPr lvl="1"/>
            <a:r>
              <a:rPr lang="sk-SK" sz="2800" dirty="0" smtClean="0"/>
              <a:t>cpio </a:t>
            </a:r>
            <a:r>
              <a:rPr lang="sk-SK" sz="2800" dirty="0"/>
              <a:t>+ </a:t>
            </a:r>
            <a:r>
              <a:rPr lang="sk-SK" sz="2800" dirty="0" smtClean="0"/>
              <a:t>gz</a:t>
            </a:r>
            <a:endParaRPr lang="sk-SK" sz="2800" dirty="0"/>
          </a:p>
          <a:p>
            <a:r>
              <a:rPr lang="sk-SK" sz="3200" dirty="0" smtClean="0"/>
              <a:t>obsahuje </a:t>
            </a:r>
            <a:r>
              <a:rPr lang="sk-SK" sz="3200" b="1" dirty="0" smtClean="0">
                <a:solidFill>
                  <a:schemeClr val="tx2"/>
                </a:solidFill>
              </a:rPr>
              <a:t>ovládače</a:t>
            </a:r>
            <a:r>
              <a:rPr lang="sk-SK" sz="3200" dirty="0" smtClean="0">
                <a:solidFill>
                  <a:schemeClr val="tx2"/>
                </a:solidFill>
              </a:rPr>
              <a:t> </a:t>
            </a:r>
            <a:r>
              <a:rPr lang="sk-SK" sz="3200" dirty="0" smtClean="0"/>
              <a:t>a podobne, ktoré sa dynamicky načítajú pri </a:t>
            </a:r>
            <a:r>
              <a:rPr lang="sk-SK" sz="3200" dirty="0" smtClean="0"/>
              <a:t>boote</a:t>
            </a:r>
          </a:p>
          <a:p>
            <a:pPr lvl="1"/>
            <a:r>
              <a:rPr lang="sk-SK" sz="2800" dirty="0" smtClean="0"/>
              <a:t>ovládače nemusia byť zakompilované v jadre</a:t>
            </a:r>
            <a:endParaRPr lang="sk-SK" sz="2800" dirty="0" smtClean="0"/>
          </a:p>
          <a:p>
            <a:pPr lvl="1"/>
            <a:r>
              <a:rPr lang="sk-SK" sz="2800" dirty="0" smtClean="0"/>
              <a:t>jadro má minimálnu veľkosť</a:t>
            </a:r>
          </a:p>
          <a:p>
            <a:pPr lvl="1"/>
            <a:r>
              <a:rPr lang="sk-SK" sz="2800" dirty="0" smtClean="0"/>
              <a:t>jadro bootne na všetkom</a:t>
            </a:r>
          </a:p>
          <a:p>
            <a:pPr lvl="2"/>
            <a:r>
              <a:rPr lang="sk-SK" sz="2400" dirty="0" smtClean="0"/>
              <a:t>všetky voliteľné ovládače dotiahne z imagu v závislosti od hardvéru</a:t>
            </a:r>
            <a:endParaRPr lang="sk-SK" sz="2400" dirty="0" smtClean="0"/>
          </a:p>
        </p:txBody>
      </p:sp>
    </p:spTree>
    <p:extLst>
      <p:ext uri="{BB962C8B-B14F-4D97-AF65-F5344CB8AC3E}">
        <p14:creationId xmlns:p14="http://schemas.microsoft.com/office/powerpoint/2010/main" val="3686719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Pokračovanie bootu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prvý skript je program prvého procesu v systéme</a:t>
            </a:r>
          </a:p>
          <a:p>
            <a:r>
              <a:rPr lang="sk-SK" sz="3200" b="1" dirty="0" smtClean="0">
                <a:solidFill>
                  <a:schemeClr val="tx2"/>
                </a:solidFill>
              </a:rPr>
              <a:t>PID = 1</a:t>
            </a:r>
          </a:p>
          <a:p>
            <a:r>
              <a:rPr lang="sk-SK" sz="3200" dirty="0" smtClean="0"/>
              <a:t>inicializácia ďalších procesov záleží od distra</a:t>
            </a:r>
          </a:p>
          <a:p>
            <a:r>
              <a:rPr lang="sk-SK" sz="3200" dirty="0" smtClean="0"/>
              <a:t>predovšetkým sa spúšťajú </a:t>
            </a:r>
            <a:r>
              <a:rPr lang="sk-SK" sz="3200" b="1" dirty="0" smtClean="0">
                <a:solidFill>
                  <a:schemeClr val="tx2"/>
                </a:solidFill>
              </a:rPr>
              <a:t>démoni</a:t>
            </a:r>
          </a:p>
          <a:p>
            <a:pPr lvl="1"/>
            <a:r>
              <a:rPr lang="sk-SK" sz="2800" dirty="0" smtClean="0"/>
              <a:t>programy, ktoré bežia na pozadí</a:t>
            </a:r>
          </a:p>
          <a:p>
            <a:pPr lvl="1"/>
            <a:r>
              <a:rPr lang="sk-SK" sz="2800" dirty="0" smtClean="0"/>
              <a:t>a nepotrebujú interakciu s používateľom</a:t>
            </a:r>
          </a:p>
          <a:p>
            <a:pPr lvl="1"/>
            <a:r>
              <a:rPr lang="sk-SK" sz="2800" dirty="0" smtClean="0"/>
              <a:t>analógia rezidentných programov v MS-DOS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300457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Debian: štýl SystemV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k-SK" dirty="0" smtClean="0"/>
              <a:t>vytvorí </a:t>
            </a:r>
            <a:r>
              <a:rPr lang="sk-SK" dirty="0" smtClean="0"/>
              <a:t>sa </a:t>
            </a:r>
            <a:r>
              <a:rPr lang="sk-SK" dirty="0" smtClean="0"/>
              <a:t>sada skriptov </a:t>
            </a:r>
            <a:r>
              <a:rPr lang="sk-SK" dirty="0" smtClean="0"/>
              <a:t>pre spúšťanie jednotlivých procesov</a:t>
            </a:r>
          </a:p>
          <a:p>
            <a:pPr lvl="1"/>
            <a:r>
              <a:rPr lang="sk-SK" dirty="0" smtClean="0"/>
              <a:t>shellskripty v </a:t>
            </a:r>
            <a:r>
              <a:rPr lang="sk-SK" b="1" dirty="0" smtClean="0">
                <a:solidFill>
                  <a:schemeClr val="tx2"/>
                </a:solidFill>
              </a:rPr>
              <a:t>dash</a:t>
            </a:r>
            <a:r>
              <a:rPr lang="sk-SK" dirty="0" smtClean="0"/>
              <a:t>-i</a:t>
            </a:r>
            <a:endParaRPr lang="sk-SK" dirty="0" smtClean="0"/>
          </a:p>
          <a:p>
            <a:r>
              <a:rPr lang="sk-SK" dirty="0" smtClean="0"/>
              <a:t>tie sa sekvenčne</a:t>
            </a:r>
            <a:r>
              <a:rPr lang="sk-SK" dirty="0" smtClean="0"/>
              <a:t> spúšťajú</a:t>
            </a:r>
            <a:endParaRPr lang="sk-SK" dirty="0" smtClean="0"/>
          </a:p>
          <a:p>
            <a:r>
              <a:rPr lang="sk-SK" dirty="0" smtClean="0"/>
              <a:t>prítomné v </a:t>
            </a:r>
            <a:r>
              <a:rPr lang="sk-SK" b="1" dirty="0" smtClean="0"/>
              <a:t>/etc/rc.2</a:t>
            </a:r>
            <a:r>
              <a:rPr lang="sk-SK" b="1" dirty="0" smtClean="0"/>
              <a:t>/@XYYYZZZZZZZZZ</a:t>
            </a:r>
            <a:endParaRPr lang="sk-SK" b="1" dirty="0" smtClean="0"/>
          </a:p>
          <a:p>
            <a:pPr lvl="1"/>
            <a:r>
              <a:rPr lang="sk-SK" dirty="0" smtClean="0"/>
              <a:t>X –skript </a:t>
            </a:r>
            <a:r>
              <a:rPr lang="sk-SK" dirty="0" smtClean="0"/>
              <a:t>pre </a:t>
            </a:r>
            <a:r>
              <a:rPr lang="sk-SK" b="1" dirty="0" smtClean="0">
                <a:solidFill>
                  <a:schemeClr val="tx2"/>
                </a:solidFill>
              </a:rPr>
              <a:t>š</a:t>
            </a:r>
            <a:r>
              <a:rPr lang="sk-SK" dirty="0" smtClean="0"/>
              <a:t>tart (S) alebo s</a:t>
            </a:r>
            <a:r>
              <a:rPr lang="sk-SK" b="1" dirty="0" smtClean="0">
                <a:solidFill>
                  <a:schemeClr val="tx2"/>
                </a:solidFill>
              </a:rPr>
              <a:t>k</a:t>
            </a:r>
            <a:r>
              <a:rPr lang="sk-SK" dirty="0" smtClean="0"/>
              <a:t>ončenie démona</a:t>
            </a:r>
            <a:endParaRPr lang="sk-SK" dirty="0" smtClean="0"/>
          </a:p>
          <a:p>
            <a:pPr lvl="1"/>
            <a:r>
              <a:rPr lang="sk-SK" dirty="0" smtClean="0"/>
              <a:t>YYY </a:t>
            </a:r>
            <a:r>
              <a:rPr lang="sk-SK" dirty="0" smtClean="0"/>
              <a:t>– </a:t>
            </a:r>
            <a:r>
              <a:rPr lang="sk-SK" dirty="0" smtClean="0"/>
              <a:t>číselná priorita spúšťania</a:t>
            </a:r>
            <a:endParaRPr lang="sk-SK" dirty="0" smtClean="0"/>
          </a:p>
          <a:p>
            <a:pPr lvl="1"/>
            <a:r>
              <a:rPr lang="sk-SK" dirty="0" smtClean="0"/>
              <a:t>ZZZZZZ</a:t>
            </a:r>
            <a:r>
              <a:rPr lang="sk-SK" dirty="0" smtClean="0"/>
              <a:t> </a:t>
            </a:r>
            <a:r>
              <a:rPr lang="sk-SK" dirty="0" smtClean="0"/>
              <a:t>- </a:t>
            </a:r>
            <a:r>
              <a:rPr lang="sk-SK" dirty="0" smtClean="0"/>
              <a:t>názov démona</a:t>
            </a:r>
            <a:endParaRPr lang="sk-SK" dirty="0" smtClean="0"/>
          </a:p>
          <a:p>
            <a:pPr lvl="1"/>
            <a:r>
              <a:rPr lang="sk-SK" dirty="0" smtClean="0"/>
              <a:t>@ – runlevel: číslo módu operácie stroja</a:t>
            </a:r>
          </a:p>
        </p:txBody>
      </p:sp>
    </p:spTree>
    <p:extLst>
      <p:ext uri="{BB962C8B-B14F-4D97-AF65-F5344CB8AC3E}">
        <p14:creationId xmlns:p14="http://schemas.microsoft.com/office/powerpoint/2010/main" val="857464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Runlevels v SystemV inicializácii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810286"/>
          </a:xfrm>
        </p:spPr>
        <p:txBody>
          <a:bodyPr>
            <a:normAutofit/>
          </a:bodyPr>
          <a:lstStyle/>
          <a:p>
            <a:r>
              <a:rPr lang="sk-SK" sz="2800" dirty="0" smtClean="0"/>
              <a:t>zodpovedá stavu konkrétneho stroja po bootnutí</a:t>
            </a:r>
          </a:p>
          <a:p>
            <a:r>
              <a:rPr lang="sk-SK" sz="2800" dirty="0" smtClean="0"/>
              <a:t>rozlične definované v závislosti od distra</a:t>
            </a:r>
          </a:p>
          <a:p>
            <a:pPr lvl="1"/>
            <a:r>
              <a:rPr lang="sk-SK" sz="2400" dirty="0" smtClean="0"/>
              <a:t>1: single-user mode: bez siete, bez spúšťania démonov, nahlásený ako root</a:t>
            </a:r>
          </a:p>
          <a:p>
            <a:pPr lvl="1"/>
            <a:r>
              <a:rPr lang="sk-SK" sz="2400" dirty="0" smtClean="0"/>
              <a:t>3: multiuser mode: so sieťou, s používateľmi</a:t>
            </a:r>
          </a:p>
          <a:p>
            <a:pPr lvl="1"/>
            <a:r>
              <a:rPr lang="sk-SK" sz="2400" dirty="0" smtClean="0"/>
              <a:t>5: bežný štart vrátane GUI</a:t>
            </a:r>
          </a:p>
          <a:p>
            <a:pPr lvl="1"/>
            <a:r>
              <a:rPr lang="sk-SK" sz="2400" dirty="0" smtClean="0"/>
              <a:t>6: reboot</a:t>
            </a:r>
          </a:p>
          <a:p>
            <a:r>
              <a:rPr lang="sk-SK" sz="2800" dirty="0" smtClean="0"/>
              <a:t>runlevely </a:t>
            </a:r>
            <a:r>
              <a:rPr lang="sk-SK" sz="2800" b="1" dirty="0" smtClean="0">
                <a:solidFill>
                  <a:schemeClr val="tx2"/>
                </a:solidFill>
              </a:rPr>
              <a:t>nie sú</a:t>
            </a:r>
            <a:r>
              <a:rPr lang="sk-SK" sz="2800" dirty="0" smtClean="0"/>
              <a:t> vykonávané sekvenčne!</a:t>
            </a:r>
          </a:p>
          <a:p>
            <a:pPr lvl="1"/>
            <a:r>
              <a:rPr lang="sk-SK" sz="2400" dirty="0" smtClean="0"/>
              <a:t>pri boote sa vykoná len jediný runlevel</a:t>
            </a:r>
          </a:p>
          <a:p>
            <a:pPr lvl="1"/>
            <a:r>
              <a:rPr lang="sk-SK" sz="2400" dirty="0" smtClean="0"/>
              <a:t>možno sa však medzi nimi prepínať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554843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Ubuntu: upstart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sz="2800" dirty="0" smtClean="0"/>
              <a:t>SystemV má nevýhody</a:t>
            </a:r>
          </a:p>
          <a:p>
            <a:pPr lvl="1"/>
            <a:r>
              <a:rPr lang="sk-SK" sz="2400" dirty="0" smtClean="0"/>
              <a:t>je len sekvenčný</a:t>
            </a:r>
          </a:p>
          <a:p>
            <a:pPr lvl="1"/>
            <a:r>
              <a:rPr lang="sk-SK" sz="2400" dirty="0" smtClean="0"/>
              <a:t>dnes máme viacjadrové CPU, môžeme paralelizovať boot</a:t>
            </a:r>
          </a:p>
          <a:p>
            <a:pPr lvl="1"/>
            <a:r>
              <a:rPr lang="sk-SK" sz="2400" dirty="0" smtClean="0"/>
              <a:t>ťažkopádna syntax s podivnosťami a malou flexibilitou</a:t>
            </a:r>
          </a:p>
          <a:p>
            <a:r>
              <a:rPr lang="sk-SK" sz="2800" dirty="0" smtClean="0"/>
              <a:t>definujú sa </a:t>
            </a:r>
            <a:r>
              <a:rPr lang="sk-SK" sz="2800" dirty="0" smtClean="0"/>
              <a:t>pravidlá pre </a:t>
            </a:r>
            <a:r>
              <a:rPr lang="sk-SK" sz="2800" dirty="0" smtClean="0"/>
              <a:t>závislosti podobne ako v </a:t>
            </a:r>
            <a:r>
              <a:rPr lang="sk-SK" sz="2800" b="1" dirty="0" smtClean="0"/>
              <a:t>make</a:t>
            </a:r>
            <a:endParaRPr lang="sk-SK" sz="2800" dirty="0" smtClean="0"/>
          </a:p>
          <a:p>
            <a:pPr lvl="1"/>
            <a:r>
              <a:rPr lang="sk-SK" sz="2400" dirty="0" smtClean="0"/>
              <a:t>ak </a:t>
            </a:r>
            <a:r>
              <a:rPr lang="sk-SK" sz="2400" dirty="0" smtClean="0"/>
              <a:t>nie sú žiadne závislosti, všetko sa spustí </a:t>
            </a:r>
            <a:r>
              <a:rPr lang="sk-SK" sz="2400" dirty="0" smtClean="0"/>
              <a:t>naraz</a:t>
            </a:r>
          </a:p>
          <a:p>
            <a:pPr lvl="1"/>
            <a:r>
              <a:rPr lang="sk-SK" sz="2400" dirty="0" smtClean="0"/>
              <a:t>možno definovať rozličné udalosti a reagovať na ne</a:t>
            </a:r>
          </a:p>
          <a:p>
            <a:pPr lvl="1"/>
            <a:r>
              <a:rPr lang="sk-SK" sz="2400" dirty="0" smtClean="0"/>
              <a:t>zaručená kompatibilita so SystemV</a:t>
            </a:r>
            <a:endParaRPr lang="sk-SK" sz="2400" dirty="0" smtClean="0"/>
          </a:p>
        </p:txBody>
      </p:sp>
    </p:spTree>
    <p:extLst>
      <p:ext uri="{BB962C8B-B14F-4D97-AF65-F5344CB8AC3E}">
        <p14:creationId xmlns:p14="http://schemas.microsoft.com/office/powerpoint/2010/main" val="1095354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[Linux] Vytváranie procesov: system</a:t>
            </a:r>
            <a:endParaRPr lang="sk-SK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možnosť použiť systémové volanie </a:t>
            </a:r>
            <a:r>
              <a:rPr lang="sk-SK" sz="3200" b="1" dirty="0" smtClean="0">
                <a:solidFill>
                  <a:schemeClr val="tx2"/>
                </a:solidFill>
              </a:rPr>
              <a:t>system</a:t>
            </a:r>
          </a:p>
          <a:p>
            <a:r>
              <a:rPr lang="sk-SK" sz="3200" dirty="0" smtClean="0"/>
              <a:t>vyrobí sa podproces, v ktorom sa spustí shell</a:t>
            </a:r>
          </a:p>
          <a:p>
            <a:r>
              <a:rPr lang="sk-SK" sz="3200" dirty="0" smtClean="0"/>
              <a:t>v tomto shelli sa spustí zadaný príkaz</a:t>
            </a:r>
            <a:endParaRPr lang="sk-SK" sz="3200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539552" y="3573016"/>
            <a:ext cx="8208912" cy="2808312"/>
          </a:xfrm>
          <a:prstGeom prst="roundRect">
            <a:avLst>
              <a:gd name="adj" fmla="val 11665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40000"/>
              </a:spcBef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#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include &lt;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stlib.h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&gt;</a:t>
            </a:r>
          </a:p>
          <a:p>
            <a:pPr marL="342900" indent="-342900">
              <a:spcBef>
                <a:spcPct val="40000"/>
              </a:spcBef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int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main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() {</a:t>
            </a:r>
          </a:p>
          <a:p>
            <a:pPr marL="342900" indent="-342900">
              <a:spcBef>
                <a:spcPct val="40000"/>
              </a:spcBef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>
                <a:latin typeface="Consolas" pitchFamily="49" charset="0"/>
                <a:cs typeface="Consolas" pitchFamily="49" charset="0"/>
              </a:rPr>
              <a:t>return_value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342900" indent="-342900">
              <a:spcBef>
                <a:spcPct val="40000"/>
              </a:spcBef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return_value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=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system(“</a:t>
            </a:r>
            <a:r>
              <a:rPr lang="en-US" sz="2000" dirty="0" err="1">
                <a:latin typeface="Consolas" pitchFamily="49" charset="0"/>
                <a:cs typeface="Consolas" pitchFamily="49" charset="0"/>
              </a:rPr>
              <a:t>ls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 -l /”);</a:t>
            </a:r>
          </a:p>
          <a:p>
            <a:pPr marL="342900" indent="-342900">
              <a:spcBef>
                <a:spcPct val="40000"/>
              </a:spcBef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return </a:t>
            </a:r>
            <a:r>
              <a:rPr lang="en-US" sz="2000" dirty="0" err="1">
                <a:latin typeface="Consolas" pitchFamily="49" charset="0"/>
                <a:cs typeface="Consolas" pitchFamily="49" charset="0"/>
              </a:rPr>
              <a:t>return_value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;</a:t>
            </a:r>
            <a:endParaRPr lang="sk-SK" sz="2000" dirty="0" smtClean="0">
              <a:latin typeface="Consolas" pitchFamily="49" charset="0"/>
              <a:cs typeface="Consolas" pitchFamily="49" charset="0"/>
            </a:endParaRPr>
          </a:p>
          <a:p>
            <a:pPr marL="342900" indent="-342900">
              <a:spcBef>
                <a:spcPct val="40000"/>
              </a:spcBef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}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5724128" y="3573017"/>
            <a:ext cx="3024336" cy="2808312"/>
          </a:xfrm>
          <a:prstGeom prst="wedgeRoundRectCallout">
            <a:avLst>
              <a:gd name="adj1" fmla="val -47713"/>
              <a:gd name="adj2" fmla="val -1593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itchFamily="34" charset="0"/>
              <a:buChar char="•"/>
            </a:pPr>
            <a:r>
              <a:rPr lang="sk-SK" sz="2400" dirty="0" smtClean="0"/>
              <a:t>implementačne závislé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k-SK" sz="2400" dirty="0" smtClean="0"/>
              <a:t>neefektívne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k-SK" sz="2400" dirty="0" smtClean="0"/>
              <a:t>pozor na bezpečnosť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75129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[Linux] Vytváranie procesov: fork/exec</a:t>
            </a:r>
            <a:endParaRPr lang="sk-SK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b="1" dirty="0" smtClean="0">
                <a:solidFill>
                  <a:schemeClr val="tx2"/>
                </a:solidFill>
              </a:rPr>
              <a:t>fork(): </a:t>
            </a:r>
            <a:r>
              <a:rPr lang="sk-SK" sz="3200" dirty="0" smtClean="0"/>
              <a:t>systémové volanie, ktoré vyrobí kópiu rodičovského procesu</a:t>
            </a:r>
          </a:p>
          <a:p>
            <a:r>
              <a:rPr lang="sk-SK" sz="3200" dirty="0" smtClean="0"/>
              <a:t>po zavolaní sa vytvorí potomkovský proces</a:t>
            </a:r>
          </a:p>
          <a:p>
            <a:pPr lvl="1"/>
            <a:r>
              <a:rPr lang="sk-SK" sz="2800" dirty="0" smtClean="0"/>
              <a:t>má PID=0</a:t>
            </a:r>
          </a:p>
          <a:p>
            <a:r>
              <a:rPr lang="sk-SK" sz="3200" dirty="0" smtClean="0"/>
              <a:t>rodičovský i potomkovský proces potom pokračujú v ďalšom vykonávaní programu</a:t>
            </a:r>
          </a:p>
          <a:p>
            <a:r>
              <a:rPr lang="sk-SK" sz="3200" dirty="0" smtClean="0"/>
              <a:t>fork() vracia PID </a:t>
            </a:r>
            <a:br>
              <a:rPr lang="sk-SK" sz="3200" dirty="0" smtClean="0"/>
            </a:br>
            <a:r>
              <a:rPr lang="sk-SK" sz="3200" dirty="0" smtClean="0"/>
              <a:t>rodičovského procesu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4788024" y="5301208"/>
            <a:ext cx="3960440" cy="1224135"/>
          </a:xfrm>
          <a:prstGeom prst="wedgeRoundRectCallout">
            <a:avLst>
              <a:gd name="adj1" fmla="val -47713"/>
              <a:gd name="adj2" fmla="val -1593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400" dirty="0"/>
              <a:t>Windows: jediné systémové volanie </a:t>
            </a:r>
            <a:r>
              <a:rPr lang="sk-SK" sz="2400" b="1" dirty="0" smtClean="0">
                <a:solidFill>
                  <a:schemeClr val="accent6"/>
                </a:solidFill>
              </a:rPr>
              <a:t>spawn</a:t>
            </a:r>
            <a:endParaRPr lang="sk-SK" sz="24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45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[Linux] Vytváranie procesov: fork/exec</a:t>
            </a:r>
            <a:endParaRPr lang="sk-SK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9552" y="1484784"/>
            <a:ext cx="8208912" cy="4896544"/>
          </a:xfrm>
          <a:prstGeom prst="roundRect">
            <a:avLst>
              <a:gd name="adj" fmla="val 573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40000"/>
              </a:spcBef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pid_t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child_pid;</a:t>
            </a:r>
          </a:p>
          <a:p>
            <a:pPr marL="342900" indent="-342900">
              <a:spcBef>
                <a:spcPct val="40000"/>
              </a:spcBef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printf (“Rodič. PID: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%d\n”, (int) getpid ());</a:t>
            </a:r>
          </a:p>
          <a:p>
            <a:pPr marL="342900" indent="-342900">
              <a:spcBef>
                <a:spcPct val="40000"/>
              </a:spcBef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child_pid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=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fork();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 marL="342900" indent="-342900">
              <a:spcBef>
                <a:spcPct val="40000"/>
              </a:spcBef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if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(child_pid != 0) {</a:t>
            </a:r>
          </a:p>
          <a:p>
            <a:pPr marL="342900" indent="-342900">
              <a:spcBef>
                <a:spcPct val="40000"/>
              </a:spcBef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printf(“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Sme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u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rodi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ča:pid=%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d\n”, (int) getpid ());</a:t>
            </a:r>
          </a:p>
          <a:p>
            <a:pPr marL="342900" indent="-342900">
              <a:spcBef>
                <a:spcPct val="40000"/>
              </a:spcBef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printf (“PID pre potomka: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%d\n”, (int) child_pid);</a:t>
            </a:r>
          </a:p>
          <a:p>
            <a:pPr marL="342900" indent="-342900">
              <a:spcBef>
                <a:spcPct val="40000"/>
              </a:spcBef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} else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342900" indent="-342900">
              <a:spcBef>
                <a:spcPct val="40000"/>
              </a:spcBef>
            </a:pP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printf (“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Sme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u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potomka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pid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=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%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d\n”, (int) getpid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());</a:t>
            </a:r>
            <a:endParaRPr lang="en-US" sz="2000" dirty="0" smtClean="0">
              <a:latin typeface="Consolas" pitchFamily="49" charset="0"/>
              <a:cs typeface="Consolas" pitchFamily="49" charset="0"/>
            </a:endParaRPr>
          </a:p>
          <a:p>
            <a:pPr marL="342900" indent="-342900">
              <a:spcBef>
                <a:spcPct val="40000"/>
              </a:spcBef>
            </a:pPr>
            <a:r>
              <a:rPr lang="en-US" sz="2000" dirty="0">
                <a:latin typeface="Consolas" pitchFamily="49" charset="0"/>
                <a:cs typeface="Consolas" pitchFamily="49" charset="0"/>
              </a:rPr>
              <a:t>}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 marL="342900" indent="-342900">
              <a:spcBef>
                <a:spcPct val="40000"/>
              </a:spcBef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return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0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;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99592" y="3149318"/>
            <a:ext cx="7272808" cy="936104"/>
          </a:xfrm>
          <a:prstGeom prst="roundRect">
            <a:avLst/>
          </a:prstGeom>
          <a:solidFill>
            <a:srgbClr val="FF0000">
              <a:alpha val="36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Rounded Rectangle 9"/>
          <p:cNvSpPr/>
          <p:nvPr/>
        </p:nvSpPr>
        <p:spPr>
          <a:xfrm>
            <a:off x="899592" y="4509120"/>
            <a:ext cx="7416824" cy="720080"/>
          </a:xfrm>
          <a:prstGeom prst="roundRect">
            <a:avLst/>
          </a:prstGeom>
          <a:solidFill>
            <a:srgbClr val="7030A0">
              <a:alpha val="36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Rounded Rectangular Callout 10"/>
          <p:cNvSpPr/>
          <p:nvPr/>
        </p:nvSpPr>
        <p:spPr>
          <a:xfrm>
            <a:off x="4788024" y="5733257"/>
            <a:ext cx="3828380" cy="864096"/>
          </a:xfrm>
          <a:prstGeom prst="wedgeRoundRectCallout">
            <a:avLst>
              <a:gd name="adj1" fmla="val -35963"/>
              <a:gd name="adj2" fmla="val -111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main()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31652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[Linux] Vytváranie procesov: fork/exec</a:t>
            </a:r>
            <a:endParaRPr lang="sk-SK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 </a:t>
            </a:r>
            <a:r>
              <a:rPr lang="en-US" dirty="0" err="1" smtClean="0"/>
              <a:t>podmienke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pr</a:t>
            </a:r>
            <a:r>
              <a:rPr lang="sk-SK" dirty="0" smtClean="0"/>
              <a:t>vá vetva vykoná len pre rodičovský proces</a:t>
            </a:r>
          </a:p>
          <a:p>
            <a:r>
              <a:rPr lang="sk-SK" dirty="0" smtClean="0"/>
              <a:t>druhá len pre potomkovský</a:t>
            </a:r>
          </a:p>
          <a:p>
            <a:r>
              <a:rPr lang="sk-SK" dirty="0" smtClean="0"/>
              <a:t>dátové typy:</a:t>
            </a:r>
          </a:p>
          <a:p>
            <a:pPr lvl="1"/>
            <a:r>
              <a:rPr lang="sk-SK" dirty="0" smtClean="0"/>
              <a:t>stdio.h</a:t>
            </a:r>
          </a:p>
          <a:p>
            <a:pPr lvl="1"/>
            <a:r>
              <a:rPr lang="sk-SK" dirty="0" smtClean="0"/>
              <a:t>sys/types.h: </a:t>
            </a:r>
            <a:r>
              <a:rPr lang="sk-SK" b="1" dirty="0" smtClean="0">
                <a:solidFill>
                  <a:schemeClr val="tx2"/>
                </a:solidFill>
              </a:rPr>
              <a:t>pid_t</a:t>
            </a:r>
            <a:r>
              <a:rPr lang="sk-SK" dirty="0" smtClean="0"/>
              <a:t>: typedef pre pid</a:t>
            </a:r>
          </a:p>
          <a:p>
            <a:pPr lvl="1"/>
            <a:r>
              <a:rPr lang="sk-SK" dirty="0" smtClean="0"/>
              <a:t>unistd.h</a:t>
            </a:r>
          </a:p>
        </p:txBody>
      </p:sp>
    </p:spTree>
    <p:extLst>
      <p:ext uri="{BB962C8B-B14F-4D97-AF65-F5344CB8AC3E}">
        <p14:creationId xmlns:p14="http://schemas.microsoft.com/office/powerpoint/2010/main" val="157757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[Linux] Vytváranie procesov: fork/</a:t>
            </a:r>
            <a:r>
              <a:rPr lang="sk-SK" dirty="0">
                <a:solidFill>
                  <a:schemeClr val="tx2"/>
                </a:solidFill>
              </a:rPr>
              <a:t>exec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b="1" dirty="0" smtClean="0">
                <a:solidFill>
                  <a:schemeClr val="tx2"/>
                </a:solidFill>
              </a:rPr>
              <a:t>exec</a:t>
            </a:r>
            <a:r>
              <a:rPr lang="sk-SK" dirty="0" smtClean="0"/>
              <a:t>: nahradí program bežiaci v procese iným programom</a:t>
            </a:r>
          </a:p>
          <a:p>
            <a:pPr lvl="1"/>
            <a:r>
              <a:rPr lang="sk-SK" dirty="0" smtClean="0"/>
              <a:t>po zavolaní execu sa aktuálny program prestane vykonávať</a:t>
            </a:r>
          </a:p>
          <a:p>
            <a:pPr lvl="1"/>
            <a:r>
              <a:rPr lang="sk-SK" dirty="0" smtClean="0"/>
              <a:t>začne sa vykonávať nový program</a:t>
            </a:r>
          </a:p>
          <a:p>
            <a:r>
              <a:rPr lang="sk-SK" b="1" dirty="0" smtClean="0">
                <a:solidFill>
                  <a:schemeClr val="tx2"/>
                </a:solidFill>
              </a:rPr>
              <a:t>exec</a:t>
            </a:r>
            <a:r>
              <a:rPr lang="sk-SK" dirty="0" smtClean="0">
                <a:solidFill>
                  <a:schemeClr val="tx2"/>
                </a:solidFill>
              </a:rPr>
              <a:t> </a:t>
            </a:r>
            <a:r>
              <a:rPr lang="sk-SK" dirty="0" smtClean="0"/>
              <a:t>nikdy nevracia hodnotu</a:t>
            </a:r>
          </a:p>
          <a:p>
            <a:pPr lvl="1"/>
            <a:r>
              <a:rPr lang="sk-SK" dirty="0" smtClean="0"/>
              <a:t>predošlý program je totiž ukoneční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14187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[Linux] Rodina funkcií exec()</a:t>
            </a:r>
            <a:endParaRPr lang="sk-SK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4728347"/>
              </p:ext>
            </p:extLst>
          </p:nvPr>
        </p:nvGraphicFramePr>
        <p:xfrm>
          <a:off x="457200" y="1643063"/>
          <a:ext cx="8003232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744"/>
                <a:gridCol w="2667744"/>
                <a:gridCol w="2667744"/>
              </a:tblGrid>
              <a:tr h="370840">
                <a:tc>
                  <a:txBody>
                    <a:bodyPr/>
                    <a:lstStyle/>
                    <a:p>
                      <a:r>
                        <a:rPr lang="sk-SK" sz="2000" dirty="0" smtClean="0"/>
                        <a:t>Znak</a:t>
                      </a:r>
                      <a:endParaRPr lang="sk-SK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2000" dirty="0" smtClean="0"/>
                        <a:t>Význam</a:t>
                      </a:r>
                      <a:endParaRPr lang="sk-SK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2000" dirty="0" smtClean="0"/>
                        <a:t>Ostatné funkcie</a:t>
                      </a:r>
                      <a:endParaRPr lang="sk-SK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sz="2000" dirty="0" smtClean="0"/>
                        <a:t>p</a:t>
                      </a:r>
                      <a:endParaRPr lang="sk-SK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2000" dirty="0" smtClean="0"/>
                        <a:t>Berú názov</a:t>
                      </a:r>
                      <a:r>
                        <a:rPr lang="sk-SK" sz="2000" baseline="0" dirty="0" smtClean="0"/>
                        <a:t> programu, ktorý sa vyhľadá v ceste</a:t>
                      </a:r>
                      <a:endParaRPr lang="sk-SK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2000" dirty="0" smtClean="0"/>
                        <a:t>Ostatné funkcie berú úplnú</a:t>
                      </a:r>
                      <a:r>
                        <a:rPr lang="sk-SK" sz="2000" baseline="0" dirty="0" smtClean="0"/>
                        <a:t> cestu k súboru</a:t>
                      </a:r>
                      <a:endParaRPr lang="sk-SK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sz="2000" dirty="0" smtClean="0"/>
                        <a:t>v</a:t>
                      </a:r>
                      <a:endParaRPr lang="sk-SK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2000" dirty="0" smtClean="0"/>
                        <a:t>Berú argumenty pre program v podobe NULL-terminated poľa</a:t>
                      </a:r>
                      <a:r>
                        <a:rPr lang="sk-SK" sz="2000" baseline="0" dirty="0" smtClean="0"/>
                        <a:t> reťazcov</a:t>
                      </a:r>
                      <a:endParaRPr lang="sk-SK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sz="2000" dirty="0" smtClean="0"/>
                        <a:t>l</a:t>
                      </a:r>
                      <a:endParaRPr lang="sk-SK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dirty="0" smtClean="0"/>
                        <a:t>Berú hodnoty argumentov z parametrov funkcie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sz="2000" dirty="0" smtClean="0"/>
                        <a:t>e</a:t>
                      </a:r>
                      <a:endParaRPr lang="sk-SK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sz="2000" dirty="0" smtClean="0"/>
                        <a:t>Berú pole premenných</a:t>
                      </a:r>
                      <a:r>
                        <a:rPr lang="sk-SK" sz="2000" baseline="0" dirty="0" smtClean="0"/>
                        <a:t> prostredia</a:t>
                      </a:r>
                      <a:endParaRPr lang="sk-SK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2000" dirty="0" smtClean="0"/>
                        <a:t>Reťazec je v tvare PREMENNA=hodnota</a:t>
                      </a:r>
                      <a:endParaRPr lang="sk-SK" sz="2000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sk-SK" sz="2000" dirty="0" smtClean="0"/>
                        <a:t>execvp, execlp, execv, execve,execle</a:t>
                      </a:r>
                      <a:endParaRPr lang="sk-SK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sk-SK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6131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Použitie fork/exec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forkneme proces</a:t>
            </a:r>
          </a:p>
          <a:p>
            <a:r>
              <a:rPr lang="sk-SK" dirty="0" smtClean="0"/>
              <a:t>execneme podprogram</a:t>
            </a:r>
          </a:p>
          <a:p>
            <a:pPr lvl="1"/>
            <a:r>
              <a:rPr lang="sk-SK" dirty="0" smtClean="0"/>
              <a:t>volajúci program pokračuje vo vykonávaní</a:t>
            </a:r>
          </a:p>
          <a:p>
            <a:pPr lvl="1"/>
            <a:r>
              <a:rPr lang="sk-SK" dirty="0" smtClean="0"/>
              <a:t>potomkovský program sa nahradí podprogramom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43141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Použitie fork/exec</a:t>
            </a:r>
            <a:endParaRPr lang="sk-SK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39552" y="1484784"/>
            <a:ext cx="8208912" cy="5040560"/>
          </a:xfrm>
          <a:prstGeom prst="roundRect">
            <a:avLst>
              <a:gd name="adj" fmla="val 573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int spawn(char * program, char ** argumenty)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pid_t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pid_dietata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pid_dietata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= fork();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if(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pid_dietata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!= 0) {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 return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child_pid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; </a:t>
            </a:r>
            <a:r>
              <a:rPr lang="en-US" sz="20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/* </a:t>
            </a:r>
            <a:r>
              <a:rPr lang="en-US" sz="20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sme</a:t>
            </a:r>
            <a:r>
              <a:rPr lang="en-US" sz="20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v </a:t>
            </a:r>
            <a:r>
              <a:rPr lang="en-US" sz="20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rodicovi</a:t>
            </a:r>
            <a:r>
              <a:rPr lang="en-US" sz="20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*/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} else {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execvp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(program,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argumenty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); 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US" sz="20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/* </a:t>
            </a:r>
            <a:r>
              <a:rPr lang="en-US" sz="20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execvp</a:t>
            </a:r>
            <a:r>
              <a:rPr lang="en-US" sz="20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() </a:t>
            </a:r>
            <a:r>
              <a:rPr lang="en-US" sz="20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vracia</a:t>
            </a:r>
            <a:r>
              <a:rPr lang="en-US" sz="20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len</a:t>
            </a:r>
            <a:r>
              <a:rPr lang="en-US" sz="20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vtedy</a:t>
            </a:r>
            <a:r>
              <a:rPr lang="en-US" sz="20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ak</a:t>
            </a:r>
            <a:r>
              <a:rPr lang="en-US" sz="20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nastala</a:t>
            </a:r>
            <a:r>
              <a:rPr lang="en-US" sz="20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chyba</a:t>
            </a:r>
            <a:r>
              <a:rPr lang="en-US" sz="20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 */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printf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("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Pri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spustani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dietata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nastala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chyba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.");    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}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latin typeface="Consolas" pitchFamily="49" charset="0"/>
                <a:cs typeface="Consolas" pitchFamily="49" charset="0"/>
              </a:rPr>
              <a:t>}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1979712" y="5229200"/>
            <a:ext cx="6408712" cy="1439674"/>
          </a:xfrm>
          <a:prstGeom prst="wedgeRoundRectCallout">
            <a:avLst>
              <a:gd name="adj1" fmla="val -145"/>
              <a:gd name="adj2" fmla="val -2131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/>
              <a:t>program: n</a:t>
            </a:r>
            <a:r>
              <a:rPr lang="sk-SK" sz="2400" dirty="0" smtClean="0"/>
              <a:t>ázov programu hľadaný v ceste</a:t>
            </a:r>
          </a:p>
          <a:p>
            <a:r>
              <a:rPr lang="sk-SK" sz="2400" dirty="0" smtClean="0"/>
              <a:t>argumenty: NULL-terminated pole reťazcov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991174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Použitie fork/exec</a:t>
            </a:r>
            <a:endParaRPr lang="sk-SK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39552" y="1484784"/>
            <a:ext cx="8208912" cy="5040560"/>
          </a:xfrm>
          <a:prstGeom prst="roundRect">
            <a:avLst>
              <a:gd name="adj" fmla="val 573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000" dirty="0" err="1"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 main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{</a:t>
            </a:r>
            <a:endParaRPr lang="en-US" sz="2000" dirty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char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*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parametre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[] 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=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{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“</a:t>
            </a:r>
            <a:r>
              <a:rPr lang="en-US" sz="2000" dirty="0" err="1">
                <a:latin typeface="Consolas" pitchFamily="49" charset="0"/>
                <a:cs typeface="Consolas" pitchFamily="49" charset="0"/>
              </a:rPr>
              <a:t>ls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”,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“-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l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”,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“/”,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NULL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};</a:t>
            </a:r>
            <a:endParaRPr lang="en-US" sz="2000" dirty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120000"/>
              </a:lnSpc>
            </a:pPr>
            <a:endParaRPr lang="sk-SK" sz="20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spawn(“</a:t>
            </a:r>
            <a:r>
              <a:rPr lang="en-US" sz="2000" dirty="0" err="1">
                <a:latin typeface="Consolas" pitchFamily="49" charset="0"/>
                <a:cs typeface="Consolas" pitchFamily="49" charset="0"/>
              </a:rPr>
              <a:t>ls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”,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parametre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);</a:t>
            </a:r>
            <a:endParaRPr lang="en-US" sz="2000" dirty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120000"/>
              </a:lnSpc>
            </a:pPr>
            <a:endParaRPr lang="sk-SK" sz="20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printf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(“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Hlavný program dobehol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\n”);</a:t>
            </a:r>
            <a:endParaRPr lang="sk-SK" sz="20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return 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0;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latin typeface="Consolas" pitchFamily="49" charset="0"/>
                <a:cs typeface="Consolas" pitchFamily="49" charset="0"/>
              </a:rPr>
              <a:t>}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2195736" y="4725144"/>
            <a:ext cx="3456384" cy="1207730"/>
          </a:xfrm>
          <a:prstGeom prst="wedgeRoundRectCallout">
            <a:avLst>
              <a:gd name="adj1" fmla="val -55334"/>
              <a:gd name="adj2" fmla="val -187730"/>
              <a:gd name="adj3" fmla="val 16667"/>
            </a:avLst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spúšťame </a:t>
            </a:r>
            <a:r>
              <a:rPr lang="sk-SK" sz="2400" b="1" dirty="0" smtClean="0"/>
              <a:t>ls</a:t>
            </a:r>
          </a:p>
          <a:p>
            <a:pPr algn="ctr"/>
            <a:r>
              <a:rPr lang="sk-SK" sz="2400" dirty="0" smtClean="0"/>
              <a:t>funkcia na predošlom slajde</a:t>
            </a:r>
            <a:endParaRPr lang="sk-SK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4139952" y="1997043"/>
            <a:ext cx="864096" cy="512259"/>
          </a:xfrm>
          <a:prstGeom prst="roundRect">
            <a:avLst/>
          </a:prstGeom>
          <a:solidFill>
            <a:srgbClr val="7030A0">
              <a:alpha val="36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190302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Procesy vznikajú delením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fork/exec je tradičný spôsob spúšťania procesov</a:t>
            </a:r>
          </a:p>
          <a:p>
            <a:r>
              <a:rPr lang="sk-SK" sz="3200" dirty="0" smtClean="0"/>
              <a:t>„procesy vznikajú delením“</a:t>
            </a:r>
          </a:p>
          <a:p>
            <a:r>
              <a:rPr lang="sk-SK" sz="3200" dirty="0" smtClean="0"/>
              <a:t>vzniká tak </a:t>
            </a:r>
            <a:r>
              <a:rPr lang="sk-SK" sz="3200" b="1" dirty="0" smtClean="0">
                <a:solidFill>
                  <a:schemeClr val="tx2"/>
                </a:solidFill>
              </a:rPr>
              <a:t>stromová hierarchia </a:t>
            </a:r>
            <a:r>
              <a:rPr lang="sk-SK" sz="3200" dirty="0" smtClean="0"/>
              <a:t>procesov</a:t>
            </a:r>
          </a:p>
          <a:p>
            <a:r>
              <a:rPr lang="sk-SK" sz="3200" dirty="0" smtClean="0"/>
              <a:t>PIDy sú prideľované </a:t>
            </a:r>
            <a:r>
              <a:rPr lang="sk-SK" sz="3200" b="1" dirty="0" smtClean="0">
                <a:solidFill>
                  <a:schemeClr val="tx2"/>
                </a:solidFill>
              </a:rPr>
              <a:t>inkrementálne</a:t>
            </a:r>
          </a:p>
          <a:p>
            <a:pPr lvl="1"/>
            <a:r>
              <a:rPr lang="sk-SK" sz="2800" dirty="0" smtClean="0"/>
              <a:t>do 32768</a:t>
            </a:r>
          </a:p>
          <a:p>
            <a:pPr lvl="1"/>
            <a:r>
              <a:rPr lang="sk-SK" sz="2800" dirty="0" smtClean="0"/>
              <a:t>medzery sa vypĺňajú až po </a:t>
            </a:r>
            <a:r>
              <a:rPr lang="sk-SK" sz="2800" b="1" dirty="0" smtClean="0">
                <a:solidFill>
                  <a:schemeClr val="tx2"/>
                </a:solidFill>
              </a:rPr>
              <a:t>pretečení</a:t>
            </a:r>
            <a:r>
              <a:rPr lang="sk-SK" sz="2800" dirty="0" smtClean="0">
                <a:solidFill>
                  <a:schemeClr val="tx2"/>
                </a:solidFill>
              </a:rPr>
              <a:t> </a:t>
            </a:r>
            <a:r>
              <a:rPr lang="sk-SK" sz="2800" dirty="0" smtClean="0"/>
              <a:t>SIGINT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1750710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Plánovanie (scheduling) procesov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sz="3200" dirty="0" smtClean="0"/>
              <a:t>plánovanie procesov je v Linuxe nedeterministické</a:t>
            </a:r>
          </a:p>
          <a:p>
            <a:r>
              <a:rPr lang="sk-SK" sz="3200" dirty="0" smtClean="0"/>
              <a:t>rodičovské a potomkovské procesy bežia nezávisle</a:t>
            </a:r>
          </a:p>
          <a:p>
            <a:pPr lvl="1"/>
            <a:r>
              <a:rPr lang="sk-SK" sz="2800" dirty="0" smtClean="0"/>
              <a:t>žiadna garancia o poradí behu!</a:t>
            </a:r>
          </a:p>
          <a:p>
            <a:pPr lvl="1"/>
            <a:r>
              <a:rPr lang="sk-SK" sz="2800" dirty="0" smtClean="0"/>
              <a:t>spomnime race conditions z vlákien</a:t>
            </a:r>
          </a:p>
          <a:p>
            <a:r>
              <a:rPr lang="sk-SK" sz="3200" dirty="0" smtClean="0"/>
              <a:t>možnosť meniť prioritu: príkazy </a:t>
            </a:r>
            <a:r>
              <a:rPr lang="sk-SK" sz="3200" b="1" dirty="0" smtClean="0">
                <a:solidFill>
                  <a:schemeClr val="tx2"/>
                </a:solidFill>
              </a:rPr>
              <a:t>nice</a:t>
            </a:r>
            <a:r>
              <a:rPr lang="sk-SK" sz="3200" dirty="0" smtClean="0"/>
              <a:t> a </a:t>
            </a:r>
            <a:r>
              <a:rPr lang="sk-SK" sz="3200" b="1" dirty="0" smtClean="0">
                <a:solidFill>
                  <a:schemeClr val="tx2"/>
                </a:solidFill>
              </a:rPr>
              <a:t>renice</a:t>
            </a:r>
          </a:p>
          <a:p>
            <a:pPr lvl="1"/>
            <a:r>
              <a:rPr lang="sk-SK" sz="2800" dirty="0" smtClean="0"/>
              <a:t>vyšší niceness: menšia priorita</a:t>
            </a:r>
          </a:p>
          <a:p>
            <a:pPr lvl="1"/>
            <a:r>
              <a:rPr lang="sk-SK" sz="2800" dirty="0" smtClean="0"/>
              <a:t>default: 0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40162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Multitasking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sz="3200" b="1" dirty="0" smtClean="0">
                <a:solidFill>
                  <a:schemeClr val="tx2"/>
                </a:solidFill>
              </a:rPr>
              <a:t>Kooperatívny</a:t>
            </a:r>
            <a:r>
              <a:rPr lang="sk-SK" sz="3200" dirty="0" smtClean="0">
                <a:solidFill>
                  <a:schemeClr val="tx2"/>
                </a:solidFill>
              </a:rPr>
              <a:t> </a:t>
            </a:r>
            <a:r>
              <a:rPr lang="sk-SK" sz="3200" dirty="0" smtClean="0"/>
              <a:t>multitasking (MS-DOS)</a:t>
            </a:r>
            <a:endParaRPr lang="sk-SK" sz="3200" dirty="0" smtClean="0"/>
          </a:p>
          <a:p>
            <a:pPr lvl="1"/>
            <a:r>
              <a:rPr lang="sk-SK" sz="2800" dirty="0" smtClean="0"/>
              <a:t>aplikácia </a:t>
            </a:r>
            <a:r>
              <a:rPr lang="sk-SK" sz="2800" dirty="0" smtClean="0"/>
              <a:t>sa sama </a:t>
            </a:r>
            <a:r>
              <a:rPr lang="sk-SK" sz="2800" dirty="0" smtClean="0"/>
              <a:t>musí zriecť procesorového </a:t>
            </a:r>
            <a:r>
              <a:rPr lang="sk-SK" sz="2800" dirty="0" smtClean="0"/>
              <a:t>času</a:t>
            </a:r>
          </a:p>
          <a:p>
            <a:pPr lvl="1"/>
            <a:r>
              <a:rPr lang="sk-SK" sz="2800" dirty="0" smtClean="0"/>
              <a:t>procesu nemožno odobrať procesorový čas</a:t>
            </a:r>
            <a:endParaRPr lang="sk-SK" sz="2800" dirty="0" smtClean="0"/>
          </a:p>
          <a:p>
            <a:r>
              <a:rPr lang="sk-SK" sz="3200" b="1" dirty="0" smtClean="0">
                <a:solidFill>
                  <a:schemeClr val="tx2"/>
                </a:solidFill>
              </a:rPr>
              <a:t>Preemptívny </a:t>
            </a:r>
            <a:r>
              <a:rPr lang="sk-SK" sz="3200" dirty="0" smtClean="0"/>
              <a:t>multitasking</a:t>
            </a:r>
          </a:p>
          <a:p>
            <a:pPr lvl="1"/>
            <a:r>
              <a:rPr lang="sk-SK" sz="2800" dirty="0" smtClean="0"/>
              <a:t>riadenie </a:t>
            </a:r>
            <a:r>
              <a:rPr lang="sk-SK" sz="2800" dirty="0" smtClean="0"/>
              <a:t>na úrovni jadra</a:t>
            </a:r>
          </a:p>
          <a:p>
            <a:pPr lvl="1"/>
            <a:r>
              <a:rPr lang="sk-SK" sz="2800" dirty="0" smtClean="0"/>
              <a:t>jadro </a:t>
            </a:r>
            <a:r>
              <a:rPr lang="sk-SK" sz="2800" dirty="0" smtClean="0"/>
              <a:t>obsahuje plánovač (scheduler)</a:t>
            </a:r>
          </a:p>
          <a:p>
            <a:pPr lvl="1"/>
            <a:r>
              <a:rPr lang="sk-SK" sz="2800" dirty="0" smtClean="0"/>
              <a:t>rozličné </a:t>
            </a:r>
            <a:r>
              <a:rPr lang="sk-SK" sz="2800" dirty="0" smtClean="0"/>
              <a:t>spôsoby:</a:t>
            </a:r>
          </a:p>
          <a:p>
            <a:pPr lvl="2"/>
            <a:r>
              <a:rPr lang="sk-SK" sz="2400" b="1" dirty="0" smtClean="0">
                <a:solidFill>
                  <a:schemeClr val="tx2"/>
                </a:solidFill>
              </a:rPr>
              <a:t>time-slicing</a:t>
            </a:r>
            <a:r>
              <a:rPr lang="sk-SK" sz="2400" dirty="0" smtClean="0"/>
              <a:t>: </a:t>
            </a:r>
            <a:r>
              <a:rPr lang="sk-SK" sz="2400" dirty="0" smtClean="0"/>
              <a:t>dokola sa prideľuje procesorový čas</a:t>
            </a:r>
          </a:p>
          <a:p>
            <a:pPr lvl="2"/>
            <a:r>
              <a:rPr lang="sk-SK" sz="2400" dirty="0" smtClean="0"/>
              <a:t>systém </a:t>
            </a:r>
            <a:r>
              <a:rPr lang="sk-SK" sz="2400" b="1" dirty="0" smtClean="0">
                <a:solidFill>
                  <a:schemeClr val="tx2"/>
                </a:solidFill>
              </a:rPr>
              <a:t>prioritných front</a:t>
            </a:r>
          </a:p>
        </p:txBody>
      </p:sp>
    </p:spTree>
    <p:extLst>
      <p:ext uri="{BB962C8B-B14F-4D97-AF65-F5344CB8AC3E}">
        <p14:creationId xmlns:p14="http://schemas.microsoft.com/office/powerpoint/2010/main" val="23027751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Systém prioritných front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dobré </a:t>
            </a:r>
            <a:r>
              <a:rPr lang="sk-SK" dirty="0" smtClean="0"/>
              <a:t>procesy sú odmeňované, zlé trestané</a:t>
            </a:r>
          </a:p>
          <a:p>
            <a:r>
              <a:rPr lang="sk-SK" dirty="0" smtClean="0"/>
              <a:t>procesy</a:t>
            </a:r>
            <a:r>
              <a:rPr lang="sk-SK" dirty="0" smtClean="0"/>
              <a:t>, ktoré žerú veľa CPU, budú mať zníženú prioritu</a:t>
            </a:r>
          </a:p>
          <a:p>
            <a:r>
              <a:rPr lang="sk-SK" dirty="0" smtClean="0"/>
              <a:t>ppačne</a:t>
            </a:r>
            <a:r>
              <a:rPr lang="sk-SK" dirty="0" smtClean="0"/>
              <a:t>: proces, ktorý čaká na vstup: čím dlhšie spí, tým lepšiu prioritu dostane</a:t>
            </a:r>
          </a:p>
          <a:p>
            <a:pPr lvl="1"/>
            <a:r>
              <a:rPr lang="sk-SK" dirty="0" smtClean="0"/>
              <a:t>a nepoužíva while-sleep(), ale je kultúrny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04894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Životný </a:t>
            </a:r>
            <a:r>
              <a:rPr lang="sk-SK" dirty="0" smtClean="0"/>
              <a:t>cyklus procesu</a:t>
            </a:r>
            <a:endParaRPr lang="sk-SK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9344663"/>
              </p:ext>
            </p:extLst>
          </p:nvPr>
        </p:nvGraphicFramePr>
        <p:xfrm>
          <a:off x="31552" y="1628800"/>
          <a:ext cx="911244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15867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Životný </a:t>
            </a:r>
            <a:r>
              <a:rPr lang="sk-SK" dirty="0" smtClean="0"/>
              <a:t>cyklus procesu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sk-SK" sz="2800" b="1" dirty="0" smtClean="0">
                <a:solidFill>
                  <a:schemeClr val="tx2"/>
                </a:solidFill>
              </a:rPr>
              <a:t>Sleeping</a:t>
            </a:r>
            <a:r>
              <a:rPr lang="sk-SK" sz="2800" dirty="0" smtClean="0"/>
              <a:t>: </a:t>
            </a:r>
            <a:endParaRPr lang="sk-SK" sz="2800" dirty="0" smtClean="0"/>
          </a:p>
          <a:p>
            <a:pPr lvl="1"/>
            <a:r>
              <a:rPr lang="sk-SK" sz="2400" dirty="0" smtClean="0"/>
              <a:t>proces </a:t>
            </a:r>
            <a:r>
              <a:rPr lang="sk-SK" sz="2400" dirty="0" smtClean="0"/>
              <a:t>sa aktívne zastaví a </a:t>
            </a:r>
            <a:r>
              <a:rPr lang="sk-SK" sz="2400" dirty="0" smtClean="0"/>
              <a:t>čaká</a:t>
            </a:r>
          </a:p>
          <a:p>
            <a:pPr lvl="1"/>
            <a:r>
              <a:rPr lang="sk-SK" sz="2400" dirty="0" smtClean="0"/>
              <a:t>napr. na vstup</a:t>
            </a:r>
            <a:endParaRPr lang="sk-SK" sz="2400" dirty="0" smtClean="0"/>
          </a:p>
          <a:p>
            <a:r>
              <a:rPr lang="sk-SK" sz="2800" b="1" dirty="0" smtClean="0">
                <a:solidFill>
                  <a:schemeClr val="tx2"/>
                </a:solidFill>
              </a:rPr>
              <a:t>Running</a:t>
            </a:r>
            <a:r>
              <a:rPr lang="sk-SK" sz="2800" dirty="0" smtClean="0"/>
              <a:t>: bežiaci</a:t>
            </a:r>
          </a:p>
          <a:p>
            <a:pPr lvl="1"/>
            <a:r>
              <a:rPr lang="sk-SK" sz="2400" dirty="0" smtClean="0"/>
              <a:t>hneď </a:t>
            </a:r>
            <a:r>
              <a:rPr lang="sk-SK" sz="2400" dirty="0" smtClean="0"/>
              <a:t>ako dostane </a:t>
            </a:r>
            <a:r>
              <a:rPr lang="sk-SK" sz="2400" dirty="0" smtClean="0"/>
              <a:t>procesorový čas, </a:t>
            </a:r>
            <a:r>
              <a:rPr lang="sk-SK" sz="2400" dirty="0" smtClean="0"/>
              <a:t>rozbehne sa</a:t>
            </a:r>
          </a:p>
          <a:p>
            <a:pPr lvl="1"/>
            <a:r>
              <a:rPr lang="sk-SK" sz="2400" dirty="0" smtClean="0"/>
              <a:t>v tomto stave môže byť viacero procesov</a:t>
            </a:r>
            <a:endParaRPr lang="sk-SK" sz="2400" dirty="0" smtClean="0"/>
          </a:p>
          <a:p>
            <a:r>
              <a:rPr lang="sk-SK" sz="2800" b="1" dirty="0" smtClean="0">
                <a:solidFill>
                  <a:schemeClr val="tx2"/>
                </a:solidFill>
              </a:rPr>
              <a:t>Closed</a:t>
            </a:r>
            <a:r>
              <a:rPr lang="sk-SK" sz="2800" dirty="0" smtClean="0"/>
              <a:t>: </a:t>
            </a:r>
            <a:r>
              <a:rPr lang="sk-SK" sz="2800" dirty="0" smtClean="0"/>
              <a:t>ukončený</a:t>
            </a:r>
            <a:endParaRPr lang="sk-SK" sz="28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b="1" dirty="0">
                <a:solidFill>
                  <a:schemeClr val="tx2"/>
                </a:solidFill>
              </a:rPr>
              <a:t>Stopped</a:t>
            </a:r>
            <a:r>
              <a:rPr lang="sk-SK" dirty="0"/>
              <a:t>: </a:t>
            </a:r>
            <a:r>
              <a:rPr lang="sk-SK" dirty="0" smtClean="0"/>
              <a:t>pozastavený</a:t>
            </a:r>
            <a:endParaRPr lang="sk-SK" dirty="0"/>
          </a:p>
          <a:p>
            <a:pPr lvl="1"/>
            <a:r>
              <a:rPr lang="sk-SK" dirty="0"/>
              <a:t>Zvonku, napr. z gdb alebo signálom SIGQUIT</a:t>
            </a:r>
          </a:p>
          <a:p>
            <a:pPr lvl="2"/>
            <a:r>
              <a:rPr lang="sk-SK" dirty="0"/>
              <a:t>Ctrl-Z</a:t>
            </a:r>
          </a:p>
          <a:p>
            <a:pPr lvl="1"/>
            <a:r>
              <a:rPr lang="sk-SK" dirty="0"/>
              <a:t>Čaká na pokračovanie</a:t>
            </a:r>
          </a:p>
          <a:p>
            <a:r>
              <a:rPr lang="sk-SK" b="1" dirty="0" smtClean="0">
                <a:solidFill>
                  <a:schemeClr val="tx2"/>
                </a:solidFill>
              </a:rPr>
              <a:t>Zombie</a:t>
            </a:r>
          </a:p>
          <a:p>
            <a:pPr lvl="1"/>
            <a:r>
              <a:rPr lang="sk-SK" dirty="0" smtClean="0"/>
              <a:t>dobehnutý, ale neuprataný potomok po fork()</a:t>
            </a:r>
          </a:p>
          <a:p>
            <a:pPr lvl="1"/>
            <a:r>
              <a:rPr lang="sk-SK" dirty="0" smtClean="0"/>
              <a:t>o tom neskôr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803847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Životný </a:t>
            </a:r>
            <a:r>
              <a:rPr lang="sk-SK" dirty="0" smtClean="0"/>
              <a:t>cyklus: zombie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sz="2800" dirty="0" smtClean="0"/>
              <a:t>dobehnutý</a:t>
            </a:r>
            <a:r>
              <a:rPr lang="sk-SK" sz="2800" dirty="0"/>
              <a:t>, ale neupratali sa všetky zdroje</a:t>
            </a:r>
          </a:p>
          <a:p>
            <a:r>
              <a:rPr lang="sk-SK" sz="2800" dirty="0" smtClean="0"/>
              <a:t>po </a:t>
            </a:r>
            <a:r>
              <a:rPr lang="sk-SK" sz="2800" dirty="0"/>
              <a:t>forku() sa alokujú zdroje pre dcérsky proces</a:t>
            </a:r>
          </a:p>
          <a:p>
            <a:r>
              <a:rPr lang="sk-SK" sz="2800" dirty="0"/>
              <a:t>Ak dcéra dobehne, zdroje ostávajú alokované</a:t>
            </a:r>
          </a:p>
          <a:p>
            <a:pPr lvl="1"/>
            <a:r>
              <a:rPr lang="sk-SK" sz="2400" dirty="0"/>
              <a:t>Ten treba upratať</a:t>
            </a:r>
          </a:p>
          <a:p>
            <a:r>
              <a:rPr lang="sk-SK" sz="2800" b="1" dirty="0">
                <a:solidFill>
                  <a:schemeClr val="tx2"/>
                </a:solidFill>
              </a:rPr>
              <a:t>Na starých systémoch</a:t>
            </a:r>
            <a:r>
              <a:rPr lang="sk-SK" sz="2800" dirty="0"/>
              <a:t>: veľa alokovaných procesov mohlo zabrániť súvislej alokácií pamäte</a:t>
            </a:r>
          </a:p>
          <a:p>
            <a:r>
              <a:rPr lang="sk-SK" sz="2800" dirty="0"/>
              <a:t>Plus stále existuje limit na počet procesov (maximálne limit na PID)</a:t>
            </a:r>
          </a:p>
        </p:txBody>
      </p:sp>
    </p:spTree>
    <p:extLst>
      <p:ext uri="{BB962C8B-B14F-4D97-AF65-F5344CB8AC3E}">
        <p14:creationId xmlns:p14="http://schemas.microsoft.com/office/powerpoint/2010/main" val="19544091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Signály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sz="2800" dirty="0" smtClean="0"/>
              <a:t>mechanizmus pre komunikovanie a manipulovanie s </a:t>
            </a:r>
            <a:r>
              <a:rPr lang="sk-SK" sz="2800" dirty="0" smtClean="0"/>
              <a:t>procesmi (IPC)</a:t>
            </a:r>
          </a:p>
          <a:p>
            <a:pPr lvl="1"/>
            <a:r>
              <a:rPr lang="sk-SK" sz="2400" dirty="0" smtClean="0"/>
              <a:t>IPC: inter-process communication</a:t>
            </a:r>
          </a:p>
          <a:p>
            <a:pPr lvl="1"/>
            <a:r>
              <a:rPr lang="sk-SK" sz="2400" dirty="0" smtClean="0"/>
              <a:t>historicky najstarší v UNIXe</a:t>
            </a:r>
            <a:endParaRPr lang="sk-SK" sz="2400" dirty="0" smtClean="0"/>
          </a:p>
          <a:p>
            <a:r>
              <a:rPr lang="sk-SK" sz="2800" b="1" dirty="0" smtClean="0">
                <a:solidFill>
                  <a:schemeClr val="tx2"/>
                </a:solidFill>
              </a:rPr>
              <a:t>signál</a:t>
            </a:r>
            <a:r>
              <a:rPr lang="sk-SK" sz="2800" dirty="0" smtClean="0"/>
              <a:t> </a:t>
            </a:r>
            <a:r>
              <a:rPr lang="sk-SK" sz="2800" dirty="0" smtClean="0"/>
              <a:t>= správa odoslaná procesu</a:t>
            </a:r>
          </a:p>
          <a:p>
            <a:r>
              <a:rPr lang="sk-SK" sz="2800" dirty="0" smtClean="0"/>
              <a:t>proces spracuje signál ihneď</a:t>
            </a:r>
          </a:p>
          <a:p>
            <a:pPr lvl="1"/>
            <a:r>
              <a:rPr lang="sk-SK" sz="2400" dirty="0" smtClean="0"/>
              <a:t>asynchrónne spracovanie</a:t>
            </a:r>
          </a:p>
          <a:p>
            <a:pPr lvl="1"/>
            <a:r>
              <a:rPr lang="sk-SK" sz="2400" dirty="0" smtClean="0"/>
              <a:t>beh programu sa pozastaví, vykoná sa obsluha signálu, beh programu pokračuje</a:t>
            </a:r>
          </a:p>
          <a:p>
            <a:pPr lvl="1"/>
            <a:r>
              <a:rPr lang="sk-SK" sz="2400" dirty="0" smtClean="0"/>
              <a:t>"softvérové prerušenie"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4809593" y="5257215"/>
            <a:ext cx="3828380" cy="864096"/>
          </a:xfrm>
          <a:prstGeom prst="wedgeRoundRectCallout">
            <a:avLst>
              <a:gd name="adj1" fmla="val -35963"/>
              <a:gd name="adj2" fmla="val -111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signal.h</a:t>
            </a:r>
          </a:p>
        </p:txBody>
      </p:sp>
    </p:spTree>
    <p:extLst>
      <p:ext uri="{BB962C8B-B14F-4D97-AF65-F5344CB8AC3E}">
        <p14:creationId xmlns:p14="http://schemas.microsoft.com/office/powerpoint/2010/main" val="394099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Signály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v POSIX norme 28 štandardných signálov</a:t>
            </a:r>
          </a:p>
          <a:p>
            <a:r>
              <a:rPr lang="sk-SK" sz="3200" dirty="0" smtClean="0"/>
              <a:t>procesu možno posielať signál cez </a:t>
            </a:r>
            <a:r>
              <a:rPr lang="sk-SK" sz="3200" b="1" dirty="0" smtClean="0">
                <a:solidFill>
                  <a:schemeClr val="tx2"/>
                </a:solidFill>
              </a:rPr>
              <a:t>kill</a:t>
            </a:r>
          </a:p>
          <a:p>
            <a:endParaRPr lang="sk-SK" sz="3200" b="1" dirty="0"/>
          </a:p>
          <a:p>
            <a:endParaRPr lang="sk-SK" sz="3200" b="1" dirty="0" smtClean="0"/>
          </a:p>
          <a:p>
            <a:endParaRPr lang="sk-SK" sz="3200" dirty="0" smtClean="0"/>
          </a:p>
          <a:p>
            <a:r>
              <a:rPr lang="sk-SK" sz="3200" dirty="0" smtClean="0"/>
              <a:t>buď číslo signálu alebo skratka</a:t>
            </a:r>
          </a:p>
          <a:p>
            <a:r>
              <a:rPr lang="sk-SK" sz="3200" dirty="0" smtClean="0"/>
              <a:t>ak číslo signálu neuvedieme, posiela sa </a:t>
            </a:r>
            <a:r>
              <a:rPr lang="sk-SK" sz="3200" b="1" dirty="0" smtClean="0">
                <a:solidFill>
                  <a:schemeClr val="tx2"/>
                </a:solidFill>
              </a:rPr>
              <a:t>TERM</a:t>
            </a:r>
            <a:endParaRPr lang="sk-SK" sz="3200" b="1" dirty="0">
              <a:solidFill>
                <a:schemeClr val="tx2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69369" y="3212976"/>
            <a:ext cx="8208912" cy="936104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>
                <a:latin typeface="Consolas" pitchFamily="49" charset="0"/>
                <a:cs typeface="Consolas" pitchFamily="49" charset="0"/>
              </a:rPr>
              <a:t>kill 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–s SIGTERM </a:t>
            </a:r>
            <a:r>
              <a:rPr lang="sk-SK" sz="2400" i="1" dirty="0" smtClean="0">
                <a:latin typeface="Consolas" pitchFamily="49" charset="0"/>
                <a:cs typeface="Consolas" pitchFamily="49" charset="0"/>
              </a:rPr>
              <a:t>pid</a:t>
            </a:r>
          </a:p>
          <a:p>
            <a:pPr algn="ctr"/>
            <a:r>
              <a:rPr lang="sk-SK" sz="2400" dirty="0">
                <a:latin typeface="Consolas" pitchFamily="49" charset="0"/>
                <a:cs typeface="Consolas" pitchFamily="49" charset="0"/>
              </a:rPr>
              <a:t>kill –s 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9 </a:t>
            </a:r>
            <a:r>
              <a:rPr lang="sk-SK" sz="2400" i="1" dirty="0" smtClean="0">
                <a:latin typeface="Consolas" pitchFamily="49" charset="0"/>
                <a:cs typeface="Consolas" pitchFamily="49" charset="0"/>
              </a:rPr>
              <a:t>pid</a:t>
            </a:r>
            <a:endParaRPr lang="sk-SK" sz="2400" i="1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8465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reagovať na signál?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sz="3200" dirty="0" smtClean="0"/>
              <a:t>pre </a:t>
            </a:r>
            <a:r>
              <a:rPr lang="sk-SK" sz="3200" dirty="0" smtClean="0"/>
              <a:t>každý signál je definovaná štandardná obsluha (</a:t>
            </a:r>
            <a:r>
              <a:rPr lang="sk-SK" sz="3200" b="1" dirty="0" smtClean="0">
                <a:solidFill>
                  <a:schemeClr val="tx2"/>
                </a:solidFill>
              </a:rPr>
              <a:t>default disposition</a:t>
            </a:r>
            <a:r>
              <a:rPr lang="sk-SK" sz="3200" dirty="0" smtClean="0"/>
              <a:t>)</a:t>
            </a:r>
          </a:p>
          <a:p>
            <a:pPr lvl="1"/>
            <a:r>
              <a:rPr lang="sk-SK" sz="2800" dirty="0" smtClean="0"/>
              <a:t>EXIT: násilne ukončiť proces</a:t>
            </a:r>
          </a:p>
          <a:p>
            <a:pPr lvl="1"/>
            <a:r>
              <a:rPr lang="sk-SK" sz="2800" dirty="0" smtClean="0"/>
              <a:t>CORE: násilne ukončiť proces + core dump</a:t>
            </a:r>
          </a:p>
          <a:p>
            <a:pPr lvl="1"/>
            <a:r>
              <a:rPr lang="sk-SK" sz="2800" dirty="0" smtClean="0"/>
              <a:t>STOP: ukončiť proces</a:t>
            </a:r>
          </a:p>
          <a:p>
            <a:pPr lvl="1"/>
            <a:r>
              <a:rPr lang="sk-SK" sz="2800" dirty="0" smtClean="0"/>
              <a:t>IGNORE: ignorovanie signálu</a:t>
            </a:r>
          </a:p>
          <a:p>
            <a:r>
              <a:rPr lang="sk-SK" sz="3200" dirty="0" smtClean="0"/>
              <a:t>program môže definovať vlastnú obsluhu signálu (</a:t>
            </a:r>
            <a:r>
              <a:rPr lang="sk-SK" sz="3200" b="1" dirty="0" smtClean="0">
                <a:solidFill>
                  <a:schemeClr val="tx2"/>
                </a:solidFill>
              </a:rPr>
              <a:t>signal handler</a:t>
            </a:r>
            <a:r>
              <a:rPr lang="sk-SK" sz="3200" dirty="0" smtClean="0"/>
              <a:t>)</a:t>
            </a:r>
          </a:p>
          <a:p>
            <a:pPr marL="0" indent="0">
              <a:buNone/>
            </a:pPr>
            <a:endParaRPr lang="sk-SK" sz="3200" dirty="0" smtClean="0"/>
          </a:p>
        </p:txBody>
      </p:sp>
    </p:spTree>
    <p:extLst>
      <p:ext uri="{BB962C8B-B14F-4D97-AF65-F5344CB8AC3E}">
        <p14:creationId xmlns:p14="http://schemas.microsoft.com/office/powerpoint/2010/main" val="159205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Starý spôsob reakcie na signály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systémové volanie </a:t>
            </a:r>
            <a:r>
              <a:rPr lang="sk-SK" b="1" dirty="0" smtClean="0">
                <a:solidFill>
                  <a:schemeClr val="tx2"/>
                </a:solidFill>
              </a:rPr>
              <a:t>signal()</a:t>
            </a:r>
          </a:p>
          <a:p>
            <a:pPr lvl="1"/>
            <a:r>
              <a:rPr lang="sk-SK" b="1" dirty="0" smtClean="0">
                <a:solidFill>
                  <a:schemeClr val="tx2"/>
                </a:solidFill>
                <a:hlinkClick r:id="rId2"/>
              </a:rPr>
              <a:t>http://pubs.opengroup.org/onlinepubs/009695399/functions/signal.html</a:t>
            </a:r>
            <a:endParaRPr lang="sk-SK" b="1" dirty="0" smtClean="0">
              <a:solidFill>
                <a:schemeClr val="tx2"/>
              </a:solidFill>
            </a:endParaRPr>
          </a:p>
          <a:p>
            <a:r>
              <a:rPr lang="sk-SK" dirty="0"/>
              <a:t>dva parametre</a:t>
            </a:r>
          </a:p>
          <a:p>
            <a:pPr lvl="1"/>
            <a:r>
              <a:rPr lang="sk-SK" dirty="0"/>
              <a:t>číslo signálu</a:t>
            </a:r>
          </a:p>
          <a:p>
            <a:pPr lvl="1"/>
            <a:r>
              <a:rPr lang="sk-SK" dirty="0"/>
              <a:t>pointer na funkciu, ktorá obslúži signál</a:t>
            </a:r>
          </a:p>
          <a:p>
            <a:r>
              <a:rPr lang="sk-SK" b="1" dirty="0" smtClean="0">
                <a:solidFill>
                  <a:schemeClr val="tx2"/>
                </a:solidFill>
              </a:rPr>
              <a:t>zastaralé</a:t>
            </a:r>
            <a:r>
              <a:rPr lang="sk-SK" dirty="0" smtClean="0"/>
              <a:t>, neodporúča sa používať</a:t>
            </a:r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22963156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Signály</a:t>
            </a:r>
            <a:endParaRPr lang="sk-SK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9552" y="1484784"/>
            <a:ext cx="8208912" cy="5040560"/>
          </a:xfrm>
          <a:prstGeom prst="roundRect">
            <a:avLst>
              <a:gd name="adj" fmla="val 573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20000"/>
              </a:lnSpc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sig_atomic_t sigusr1_count = 0;</a:t>
            </a:r>
          </a:p>
          <a:p>
            <a:pPr>
              <a:lnSpc>
                <a:spcPct val="120000"/>
              </a:lnSpc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void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handler(int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signal_number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) {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++sigusr1_count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120000"/>
              </a:lnSpc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int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main() {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struct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sigaction sa;</a:t>
            </a: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nb-NO" sz="2000" dirty="0" smtClean="0">
                <a:latin typeface="Consolas" pitchFamily="49" charset="0"/>
                <a:cs typeface="Consolas" pitchFamily="49" charset="0"/>
              </a:rPr>
              <a:t>memset(&amp;</a:t>
            </a:r>
            <a:r>
              <a:rPr lang="nb-NO" sz="2000" dirty="0">
                <a:latin typeface="Consolas" pitchFamily="49" charset="0"/>
                <a:cs typeface="Consolas" pitchFamily="49" charset="0"/>
              </a:rPr>
              <a:t>sa, 0, sizeof (sa));</a:t>
            </a: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sa.sa_handler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= &amp;handler;</a:t>
            </a: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sigaction(SIGUSR1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, &amp;sa, NULL);</a:t>
            </a: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/*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vykonaj dlhodobé operácie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*/</a:t>
            </a:r>
            <a:endParaRPr lang="en-US" sz="2000" dirty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printf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(“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SIGUSR1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nastal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%d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-krát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\n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”, sigusr1_count);</a:t>
            </a: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return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0;</a:t>
            </a:r>
          </a:p>
          <a:p>
            <a:pPr>
              <a:lnSpc>
                <a:spcPct val="120000"/>
              </a:lnSpc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9552" y="1484784"/>
            <a:ext cx="2016224" cy="512259"/>
          </a:xfrm>
          <a:prstGeom prst="roundRect">
            <a:avLst/>
          </a:prstGeom>
          <a:solidFill>
            <a:srgbClr val="7030A0">
              <a:alpha val="36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Rounded Rectangular Callout 8"/>
          <p:cNvSpPr/>
          <p:nvPr/>
        </p:nvSpPr>
        <p:spPr>
          <a:xfrm>
            <a:off x="5148064" y="301239"/>
            <a:ext cx="3456384" cy="1439674"/>
          </a:xfrm>
          <a:prstGeom prst="wedgeRoundRectCallout">
            <a:avLst>
              <a:gd name="adj1" fmla="val -124622"/>
              <a:gd name="adj2" fmla="val 4018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"vláknovo" bezpečný int</a:t>
            </a:r>
          </a:p>
          <a:p>
            <a:pPr algn="ctr"/>
            <a:r>
              <a:rPr lang="sk-SK" sz="2400" dirty="0" smtClean="0"/>
              <a:t>s atomickým zápisom</a:t>
            </a:r>
            <a:endParaRPr lang="sk-SK" sz="2400" dirty="0"/>
          </a:p>
        </p:txBody>
      </p:sp>
      <p:sp>
        <p:nvSpPr>
          <p:cNvPr id="12" name="Rounded Rectangle 11"/>
          <p:cNvSpPr/>
          <p:nvPr/>
        </p:nvSpPr>
        <p:spPr>
          <a:xfrm>
            <a:off x="543496" y="1997043"/>
            <a:ext cx="5252640" cy="1082555"/>
          </a:xfrm>
          <a:prstGeom prst="roundRect">
            <a:avLst/>
          </a:prstGeom>
          <a:solidFill>
            <a:srgbClr val="FF0000">
              <a:alpha val="36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Rounded Rectangular Callout 12"/>
          <p:cNvSpPr/>
          <p:nvPr/>
        </p:nvSpPr>
        <p:spPr>
          <a:xfrm>
            <a:off x="5940152" y="3285227"/>
            <a:ext cx="3456384" cy="1439674"/>
          </a:xfrm>
          <a:prstGeom prst="wedgeRoundRectCallout">
            <a:avLst>
              <a:gd name="adj1" fmla="val -91868"/>
              <a:gd name="adj2" fmla="val -10095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signal handler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83709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Signály</a:t>
            </a:r>
            <a:endParaRPr lang="sk-SK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9552" y="1484784"/>
            <a:ext cx="8208912" cy="5040560"/>
          </a:xfrm>
          <a:prstGeom prst="roundRect">
            <a:avLst>
              <a:gd name="adj" fmla="val 573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20000"/>
              </a:lnSpc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sig_atomic_t sigusr1_count = 0;</a:t>
            </a:r>
          </a:p>
          <a:p>
            <a:pPr>
              <a:lnSpc>
                <a:spcPct val="120000"/>
              </a:lnSpc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void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handler(int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signal_number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) {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++sigusr1_count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120000"/>
              </a:lnSpc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int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main() {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struct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sigaction sa;</a:t>
            </a: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nb-NO" sz="2000" dirty="0" smtClean="0">
                <a:latin typeface="Consolas" pitchFamily="49" charset="0"/>
                <a:cs typeface="Consolas" pitchFamily="49" charset="0"/>
              </a:rPr>
              <a:t>memset(&amp;</a:t>
            </a:r>
            <a:r>
              <a:rPr lang="nb-NO" sz="2000" dirty="0">
                <a:latin typeface="Consolas" pitchFamily="49" charset="0"/>
                <a:cs typeface="Consolas" pitchFamily="49" charset="0"/>
              </a:rPr>
              <a:t>sa, 0, sizeof (sa));</a:t>
            </a: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sa.sa_handler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= &amp;handler;</a:t>
            </a: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sigaction(SIGUSR1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, &amp;sa, NULL);</a:t>
            </a: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/*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vykonaj dlhodobé operácie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*/</a:t>
            </a:r>
            <a:endParaRPr lang="en-US" sz="2000" dirty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printf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(“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SIGUSR1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nastal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%d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-krát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\n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”, sigusr1_count);</a:t>
            </a: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return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0;</a:t>
            </a:r>
          </a:p>
          <a:p>
            <a:pPr>
              <a:lnSpc>
                <a:spcPct val="120000"/>
              </a:lnSpc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5148064" y="301239"/>
            <a:ext cx="3456384" cy="1439674"/>
          </a:xfrm>
          <a:prstGeom prst="wedgeRoundRectCallout">
            <a:avLst>
              <a:gd name="adj1" fmla="val -85569"/>
              <a:gd name="adj2" fmla="val 16822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nastavenie obsluhy signálu</a:t>
            </a:r>
            <a:endParaRPr lang="sk-SK" sz="2400" dirty="0"/>
          </a:p>
        </p:txBody>
      </p:sp>
      <p:sp>
        <p:nvSpPr>
          <p:cNvPr id="12" name="Rounded Rectangle 11"/>
          <p:cNvSpPr/>
          <p:nvPr/>
        </p:nvSpPr>
        <p:spPr>
          <a:xfrm>
            <a:off x="899592" y="3463787"/>
            <a:ext cx="3096344" cy="397262"/>
          </a:xfrm>
          <a:prstGeom prst="roundRect">
            <a:avLst/>
          </a:prstGeom>
          <a:solidFill>
            <a:srgbClr val="FF0000">
              <a:alpha val="36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Rounded Rectangular Callout 12"/>
          <p:cNvSpPr/>
          <p:nvPr/>
        </p:nvSpPr>
        <p:spPr>
          <a:xfrm>
            <a:off x="5687616" y="6021288"/>
            <a:ext cx="3456384" cy="836712"/>
          </a:xfrm>
          <a:prstGeom prst="wedgeRoundRectCallout">
            <a:avLst>
              <a:gd name="adj1" fmla="val -122943"/>
              <a:gd name="adj2" fmla="val -17901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asociovanie obsluhy so signálom</a:t>
            </a:r>
            <a:endParaRPr lang="sk-SK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904798" y="4071707"/>
            <a:ext cx="3739210" cy="512259"/>
          </a:xfrm>
          <a:prstGeom prst="roundRect">
            <a:avLst/>
          </a:prstGeom>
          <a:solidFill>
            <a:srgbClr val="7030A0">
              <a:alpha val="36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Rounded Rectangle 9"/>
          <p:cNvSpPr/>
          <p:nvPr/>
        </p:nvSpPr>
        <p:spPr>
          <a:xfrm>
            <a:off x="904798" y="4543002"/>
            <a:ext cx="4243266" cy="512259"/>
          </a:xfrm>
          <a:prstGeom prst="roundRect">
            <a:avLst/>
          </a:prstGeom>
          <a:solidFill>
            <a:srgbClr val="0070C0">
              <a:alpha val="36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Rounded Rectangular Callout 10"/>
          <p:cNvSpPr/>
          <p:nvPr/>
        </p:nvSpPr>
        <p:spPr>
          <a:xfrm>
            <a:off x="5580112" y="3049535"/>
            <a:ext cx="3456384" cy="836712"/>
          </a:xfrm>
          <a:prstGeom prst="wedgeRoundRectCallout">
            <a:avLst>
              <a:gd name="adj1" fmla="val -75071"/>
              <a:gd name="adj2" fmla="val 9679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pointer na funkciu obsluhy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4679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Signály</a:t>
            </a:r>
            <a:endParaRPr lang="sk-SK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882294"/>
          </a:xfrm>
        </p:spPr>
        <p:txBody>
          <a:bodyPr>
            <a:normAutofit fontScale="92500"/>
          </a:bodyPr>
          <a:lstStyle/>
          <a:p>
            <a:r>
              <a:rPr lang="sk-SK" b="1" dirty="0" smtClean="0">
                <a:solidFill>
                  <a:schemeClr val="tx2"/>
                </a:solidFill>
              </a:rPr>
              <a:t>sa_handler</a:t>
            </a:r>
            <a:r>
              <a:rPr lang="sk-SK" dirty="0" smtClean="0"/>
              <a:t> v structe sigaction:</a:t>
            </a:r>
          </a:p>
          <a:p>
            <a:pPr lvl="1"/>
            <a:r>
              <a:rPr lang="sk-SK" dirty="0" smtClean="0"/>
              <a:t>SIG_DFL: zavolať štandardnú signal disposition</a:t>
            </a:r>
          </a:p>
          <a:p>
            <a:pPr lvl="1"/>
            <a:r>
              <a:rPr lang="sk-SK" dirty="0" smtClean="0"/>
              <a:t>SIG_IGN: ignorovať príslušný signál</a:t>
            </a:r>
          </a:p>
          <a:p>
            <a:pPr lvl="1"/>
            <a:r>
              <a:rPr lang="sk-SK" dirty="0" smtClean="0"/>
              <a:t>pointer na funkciu s obsluhou</a:t>
            </a:r>
          </a:p>
          <a:p>
            <a:pPr lvl="2"/>
            <a:r>
              <a:rPr lang="sk-SK" dirty="0" smtClean="0"/>
              <a:t>funkcia berie int, vracia void</a:t>
            </a:r>
          </a:p>
          <a:p>
            <a:r>
              <a:rPr lang="sk-SK" dirty="0" smtClean="0"/>
              <a:t>takto možno ignorovať napríklad SIGTERM</a:t>
            </a:r>
          </a:p>
          <a:p>
            <a:pPr lvl="1"/>
            <a:r>
              <a:rPr lang="sk-SK" dirty="0" smtClean="0"/>
              <a:t>ale už nie </a:t>
            </a:r>
            <a:r>
              <a:rPr lang="sk-SK" dirty="0" smtClean="0"/>
              <a:t>SIGKILL</a:t>
            </a:r>
            <a:br>
              <a:rPr lang="sk-SK" dirty="0" smtClean="0"/>
            </a:br>
            <a:r>
              <a:rPr lang="sk-SK" dirty="0" smtClean="0"/>
              <a:t>ani SIGSTOP</a:t>
            </a:r>
            <a:endParaRPr lang="sk-SK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4809593" y="5661248"/>
            <a:ext cx="3828380" cy="864096"/>
          </a:xfrm>
          <a:prstGeom prst="wedgeRoundRectCallout">
            <a:avLst>
              <a:gd name="adj1" fmla="val -35963"/>
              <a:gd name="adj2" fmla="val -111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kill -9 </a:t>
            </a:r>
            <a:r>
              <a:rPr lang="sk-SK" sz="2400" i="1" dirty="0" smtClean="0"/>
              <a:t>pid</a:t>
            </a:r>
            <a:endParaRPr lang="sk-SK" sz="2400" i="1" dirty="0"/>
          </a:p>
        </p:txBody>
      </p:sp>
    </p:spTree>
    <p:extLst>
      <p:ext uri="{BB962C8B-B14F-4D97-AF65-F5344CB8AC3E}">
        <p14:creationId xmlns:p14="http://schemas.microsoft.com/office/powerpoint/2010/main" val="100696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Signály</a:t>
            </a:r>
            <a:endParaRPr lang="sk-SK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obsluha signálov je </a:t>
            </a:r>
            <a:r>
              <a:rPr lang="sk-SK" b="1" dirty="0" smtClean="0">
                <a:solidFill>
                  <a:schemeClr val="tx2"/>
                </a:solidFill>
              </a:rPr>
              <a:t>asynchrónna</a:t>
            </a:r>
          </a:p>
          <a:p>
            <a:r>
              <a:rPr lang="sk-SK" dirty="0" smtClean="0"/>
              <a:t>počas nej môže </a:t>
            </a:r>
            <a:r>
              <a:rPr lang="sk-SK" dirty="0" smtClean="0"/>
              <a:t>byť </a:t>
            </a:r>
            <a:r>
              <a:rPr lang="sk-SK" dirty="0" smtClean="0"/>
              <a:t>program v </a:t>
            </a:r>
            <a:r>
              <a:rPr lang="sk-SK" dirty="0" smtClean="0"/>
              <a:t>prapodivnom stave</a:t>
            </a:r>
          </a:p>
          <a:p>
            <a:r>
              <a:rPr lang="sk-SK" dirty="0" smtClean="0"/>
              <a:t>odporúčania:</a:t>
            </a:r>
          </a:p>
          <a:p>
            <a:pPr lvl="1"/>
            <a:r>
              <a:rPr lang="sk-SK" dirty="0" smtClean="0"/>
              <a:t>vyhnúť sa I/O operáciám v obsluhe signálov</a:t>
            </a:r>
          </a:p>
          <a:p>
            <a:pPr lvl="1"/>
            <a:r>
              <a:rPr lang="sk-SK" dirty="0" smtClean="0"/>
              <a:t>vyhnúť sa systémovým volaniam / knižniciam</a:t>
            </a:r>
          </a:p>
          <a:p>
            <a:pPr lvl="1"/>
            <a:r>
              <a:rPr lang="sk-SK" dirty="0" smtClean="0"/>
              <a:t>obsluha by mala byť čo najrýchlejšia</a:t>
            </a:r>
          </a:p>
        </p:txBody>
      </p:sp>
    </p:spTree>
    <p:extLst>
      <p:ext uri="{BB962C8B-B14F-4D97-AF65-F5344CB8AC3E}">
        <p14:creationId xmlns:p14="http://schemas.microsoft.com/office/powerpoint/2010/main" val="42576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mtClean="0"/>
              <a:t>Čo ak pri obsluhe signálu nastane iný signál?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Do funkcie môže vbehnúť viacero obslúh naraz</a:t>
            </a:r>
          </a:p>
          <a:p>
            <a:r>
              <a:rPr lang="sk-SK" dirty="0" smtClean="0"/>
              <a:t>Funkcia obsluhy signálu musí byť reentrantná</a:t>
            </a:r>
          </a:p>
          <a:p>
            <a:pPr lvl="1"/>
            <a:r>
              <a:rPr lang="sk-SK" dirty="0" smtClean="0"/>
              <a:t>Existuje zoznam funkcií, ktoré možno bezpečne volať</a:t>
            </a:r>
          </a:p>
          <a:p>
            <a:pPr lvl="1"/>
            <a:r>
              <a:rPr lang="sk-SK" dirty="0">
                <a:hlinkClick r:id="rId2"/>
              </a:rPr>
              <a:t>http://book.chinaunix.net/special/ebook/addisonWesley/APUE2/0201433079/ch10lev1sec6.html</a:t>
            </a:r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37642323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Signály</a:t>
            </a:r>
            <a:endParaRPr lang="sk-SK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typická obsluha:</a:t>
            </a:r>
          </a:p>
          <a:p>
            <a:pPr lvl="1"/>
            <a:r>
              <a:rPr lang="sk-SK" dirty="0" smtClean="0"/>
              <a:t>poznamenať si, že nastal signál</a:t>
            </a:r>
          </a:p>
          <a:p>
            <a:pPr lvl="1"/>
            <a:r>
              <a:rPr lang="sk-SK" dirty="0" smtClean="0"/>
              <a:t>mimo obsluhy periodicky kontrolovať, či signál nastal a obslúžiť ho</a:t>
            </a:r>
          </a:p>
          <a:p>
            <a:r>
              <a:rPr lang="sk-SK" dirty="0" smtClean="0"/>
              <a:t>bonusovka:</a:t>
            </a:r>
          </a:p>
          <a:p>
            <a:pPr lvl="1"/>
            <a:r>
              <a:rPr lang="sk-SK" dirty="0" smtClean="0"/>
              <a:t>obsluha signálu môže byť prerušená iným signálom</a:t>
            </a:r>
          </a:p>
          <a:p>
            <a:pPr lvl="1"/>
            <a:r>
              <a:rPr lang="sk-SK" dirty="0" smtClean="0"/>
              <a:t>vyplývajú z toho veselice známe z vláknového programovania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1344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Ukončovanie procesov, part II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proces môže skončiť viacerými spôsobmi</a:t>
            </a:r>
          </a:p>
          <a:p>
            <a:r>
              <a:rPr lang="sk-SK" dirty="0" smtClean="0"/>
              <a:t>dobehne main() </a:t>
            </a:r>
          </a:p>
          <a:p>
            <a:pPr lvl="1"/>
            <a:r>
              <a:rPr lang="sk-SK" dirty="0" smtClean="0"/>
              <a:t>návratovú hodnotu získa rodičovský proces</a:t>
            </a:r>
          </a:p>
          <a:p>
            <a:r>
              <a:rPr lang="sk-SK" dirty="0" smtClean="0"/>
              <a:t>program zavolá exit()</a:t>
            </a:r>
          </a:p>
          <a:p>
            <a:pPr lvl="1"/>
            <a:r>
              <a:rPr lang="sk-SK" dirty="0" smtClean="0"/>
              <a:t>parametrom je návratová hodnoda</a:t>
            </a:r>
          </a:p>
          <a:p>
            <a:r>
              <a:rPr lang="sk-SK" dirty="0" smtClean="0"/>
              <a:t>ako dôsledok obsluhy signálu</a:t>
            </a:r>
          </a:p>
          <a:p>
            <a:pPr lvl="1"/>
            <a:r>
              <a:rPr lang="sk-SK" dirty="0" smtClean="0"/>
              <a:t>napr. SIGINT (Ctrl-C v termináli)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3317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Ukončovanie procesov, part II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niektoré signály vedú k ukončeniu</a:t>
            </a:r>
          </a:p>
          <a:p>
            <a:pPr lvl="1"/>
            <a:r>
              <a:rPr lang="sk-SK" sz="2800" dirty="0" smtClean="0"/>
              <a:t>SIGTERM: posielaný killom</a:t>
            </a:r>
          </a:p>
          <a:p>
            <a:pPr lvl="1"/>
            <a:r>
              <a:rPr lang="sk-SK" sz="2800" dirty="0" smtClean="0"/>
              <a:t>SIGINT: Ctrl-C</a:t>
            </a:r>
          </a:p>
          <a:p>
            <a:pPr lvl="1"/>
            <a:r>
              <a:rPr lang="sk-SK" sz="2800" dirty="0" smtClean="0"/>
              <a:t>SIGABRT: volanie funkcie abort() + core dump</a:t>
            </a:r>
          </a:p>
          <a:p>
            <a:pPr lvl="1"/>
            <a:r>
              <a:rPr lang="sk-SK" sz="2800" dirty="0" smtClean="0"/>
              <a:t>SIGKILL: neobslúžiteľné ukončenie</a:t>
            </a:r>
            <a:endParaRPr lang="sk-SK" sz="2800" dirty="0"/>
          </a:p>
        </p:txBody>
      </p:sp>
      <p:sp>
        <p:nvSpPr>
          <p:cNvPr id="4" name="Rounded Rectangle 3"/>
          <p:cNvSpPr/>
          <p:nvPr/>
        </p:nvSpPr>
        <p:spPr>
          <a:xfrm>
            <a:off x="470361" y="4365104"/>
            <a:ext cx="8208912" cy="936104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>
                <a:latin typeface="Consolas" pitchFamily="49" charset="0"/>
                <a:cs typeface="Consolas" pitchFamily="49" charset="0"/>
              </a:rPr>
              <a:t>kill –KILL </a:t>
            </a:r>
            <a:r>
              <a:rPr lang="sk-SK" sz="2400" i="1" dirty="0" smtClean="0">
                <a:latin typeface="Consolas" pitchFamily="49" charset="0"/>
                <a:cs typeface="Consolas" pitchFamily="49" charset="0"/>
              </a:rPr>
              <a:t>pid</a:t>
            </a:r>
            <a:endParaRPr lang="sk-SK" sz="2400" i="1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7827" y="5805264"/>
            <a:ext cx="8208912" cy="864096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400" dirty="0" smtClean="0">
                <a:latin typeface="Consolas" pitchFamily="49" charset="0"/>
                <a:cs typeface="Consolas" pitchFamily="49" charset="0"/>
              </a:rPr>
              <a:t>kill(pid, signál)</a:t>
            </a:r>
            <a:endParaRPr lang="sk-SK" sz="2400" i="1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3995935" y="5801433"/>
            <a:ext cx="4683337" cy="864096"/>
          </a:xfrm>
          <a:prstGeom prst="wedgeRoundRectCallout">
            <a:avLst>
              <a:gd name="adj1" fmla="val -35963"/>
              <a:gd name="adj2" fmla="val -111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sys/types.h</a:t>
            </a:r>
          </a:p>
          <a:p>
            <a:pPr algn="ctr"/>
            <a:r>
              <a:rPr lang="sk-SK" sz="2400" dirty="0" smtClean="0"/>
              <a:t>signal.h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85717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Návratová hodnota: exit code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sz="3200" b="1" dirty="0" smtClean="0">
                <a:solidFill>
                  <a:schemeClr val="accent2"/>
                </a:solidFill>
              </a:rPr>
              <a:t>silná konvencia</a:t>
            </a:r>
            <a:r>
              <a:rPr lang="sk-SK" sz="3200" dirty="0" smtClean="0"/>
              <a:t>: návratová hodnota indikuje úspešnosť spustenia</a:t>
            </a:r>
          </a:p>
          <a:p>
            <a:pPr lvl="1"/>
            <a:r>
              <a:rPr lang="sk-SK" sz="2800" b="1" dirty="0" smtClean="0">
                <a:solidFill>
                  <a:schemeClr val="tx2"/>
                </a:solidFill>
              </a:rPr>
              <a:t>nula</a:t>
            </a:r>
            <a:r>
              <a:rPr lang="sk-SK" sz="2800" dirty="0" smtClean="0"/>
              <a:t> = program dobehol </a:t>
            </a:r>
            <a:r>
              <a:rPr lang="sk-SK" sz="2800" b="1" dirty="0" smtClean="0">
                <a:solidFill>
                  <a:schemeClr val="tx2"/>
                </a:solidFill>
              </a:rPr>
              <a:t>správne</a:t>
            </a:r>
          </a:p>
          <a:p>
            <a:r>
              <a:rPr lang="sk-SK" sz="3200" dirty="0" smtClean="0"/>
              <a:t>množstvo vlastností shellu sa spolieha na toto správanie</a:t>
            </a:r>
          </a:p>
          <a:p>
            <a:pPr lvl="1"/>
            <a:r>
              <a:rPr lang="sk-SK" sz="2800" dirty="0" smtClean="0"/>
              <a:t>napr. booleovské funkcie pri spúšťaní viacerých programov</a:t>
            </a:r>
          </a:p>
          <a:p>
            <a:r>
              <a:rPr lang="sk-SK" sz="3200" b="1" dirty="0" smtClean="0">
                <a:solidFill>
                  <a:schemeClr val="tx2"/>
                </a:solidFill>
              </a:rPr>
              <a:t>main()</a:t>
            </a:r>
            <a:r>
              <a:rPr lang="sk-SK" sz="3200" dirty="0" smtClean="0"/>
              <a:t> preto nech vždy vracia konkrétnu hodnotu</a:t>
            </a:r>
          </a:p>
          <a:p>
            <a:pPr lvl="1"/>
            <a:r>
              <a:rPr lang="sk-SK" sz="2800" dirty="0" smtClean="0"/>
              <a:t>inak je návratová hodnota nedefinovaná</a:t>
            </a:r>
          </a:p>
        </p:txBody>
      </p:sp>
    </p:spTree>
    <p:extLst>
      <p:ext uri="{BB962C8B-B14F-4D97-AF65-F5344CB8AC3E}">
        <p14:creationId xmlns:p14="http://schemas.microsoft.com/office/powerpoint/2010/main" val="173059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Návratová hodnota: exit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v mnohých shelloch možno zistiť exit code posledného programu</a:t>
            </a:r>
          </a:p>
          <a:p>
            <a:endParaRPr lang="sk-SK" dirty="0"/>
          </a:p>
          <a:p>
            <a:endParaRPr lang="sk-SK" dirty="0" smtClean="0"/>
          </a:p>
          <a:p>
            <a:r>
              <a:rPr lang="sk-SK" dirty="0" smtClean="0"/>
              <a:t>v Linuxe: do úvahy sa berie len exit code medzi 0 a 127</a:t>
            </a:r>
          </a:p>
          <a:p>
            <a:pPr lvl="1"/>
            <a:r>
              <a:rPr lang="sk-SK" dirty="0" smtClean="0"/>
              <a:t>ak je proces ukončený signálom, exit code = 128 + číslo signálu</a:t>
            </a:r>
            <a:endParaRPr lang="sk-SK" dirty="0"/>
          </a:p>
        </p:txBody>
      </p:sp>
      <p:sp>
        <p:nvSpPr>
          <p:cNvPr id="4" name="Rounded Rectangle 3"/>
          <p:cNvSpPr/>
          <p:nvPr/>
        </p:nvSpPr>
        <p:spPr>
          <a:xfrm>
            <a:off x="470361" y="2852936"/>
            <a:ext cx="8208912" cy="936104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>
                <a:latin typeface="Consolas" pitchFamily="49" charset="0"/>
                <a:cs typeface="Consolas" pitchFamily="49" charset="0"/>
              </a:rPr>
              <a:t>echo $?</a:t>
            </a:r>
            <a:endParaRPr lang="sk-SK" sz="2400" i="1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61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Čakanie na ukončenie procesu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procesy sú plánované nedeterministicky</a:t>
            </a:r>
          </a:p>
          <a:p>
            <a:r>
              <a:rPr lang="sk-SK" dirty="0" smtClean="0"/>
              <a:t>to platí aj pre rodičovský proces a potomkovský proces</a:t>
            </a:r>
          </a:p>
          <a:p>
            <a:endParaRPr lang="sk-SK" dirty="0"/>
          </a:p>
          <a:p>
            <a:endParaRPr lang="sk-SK" dirty="0" smtClean="0"/>
          </a:p>
          <a:p>
            <a:r>
              <a:rPr lang="sk-SK" dirty="0" smtClean="0"/>
              <a:t>systémové volania </a:t>
            </a:r>
            <a:r>
              <a:rPr lang="sk-SK" b="1" dirty="0" smtClean="0">
                <a:solidFill>
                  <a:schemeClr val="tx2"/>
                </a:solidFill>
              </a:rPr>
              <a:t>wait()</a:t>
            </a:r>
          </a:p>
          <a:p>
            <a:endParaRPr lang="sk-SK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539552" y="3573016"/>
            <a:ext cx="8004844" cy="1080120"/>
          </a:xfrm>
          <a:prstGeom prst="wedgeRoundRectCallout">
            <a:avLst>
              <a:gd name="adj1" fmla="val -35963"/>
              <a:gd name="adj2" fmla="val -111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Ako môže rodičovský proces čakať na dobehnutie potomka?</a:t>
            </a:r>
            <a:endParaRPr lang="sk-SK" sz="2400" i="1" dirty="0"/>
          </a:p>
        </p:txBody>
      </p:sp>
    </p:spTree>
    <p:extLst>
      <p:ext uri="{BB962C8B-B14F-4D97-AF65-F5344CB8AC3E}">
        <p14:creationId xmlns:p14="http://schemas.microsoft.com/office/powerpoint/2010/main" val="192172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Systémové volanie </a:t>
            </a:r>
            <a:r>
              <a:rPr lang="sk-SK" dirty="0" smtClean="0">
                <a:solidFill>
                  <a:schemeClr val="tx2"/>
                </a:solidFill>
              </a:rPr>
              <a:t>wait()</a:t>
            </a:r>
            <a:endParaRPr lang="sk-SK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najjednoduchší prípad: </a:t>
            </a:r>
            <a:r>
              <a:rPr lang="sk-SK" sz="2800" b="1" dirty="0" smtClean="0">
                <a:solidFill>
                  <a:schemeClr val="tx2"/>
                </a:solidFill>
              </a:rPr>
              <a:t>wait()</a:t>
            </a:r>
          </a:p>
          <a:p>
            <a:r>
              <a:rPr lang="sk-SK" sz="2800" dirty="0" smtClean="0"/>
              <a:t>blokuje vykonávanie procesu, kým nedobehne aspoň jeden potomok</a:t>
            </a:r>
          </a:p>
          <a:p>
            <a:pPr lvl="1"/>
            <a:r>
              <a:rPr lang="sk-SK" sz="2400" dirty="0" smtClean="0"/>
              <a:t>potomok môže dobehnúť úspešne alebo s chybu</a:t>
            </a:r>
          </a:p>
          <a:p>
            <a:r>
              <a:rPr lang="sk-SK" sz="2800" dirty="0" smtClean="0"/>
              <a:t>návratovou hodnotou je stavový kód. </a:t>
            </a:r>
          </a:p>
          <a:p>
            <a:r>
              <a:rPr lang="sk-SK" sz="2800" dirty="0" smtClean="0"/>
              <a:t>makrami možno zistiť </a:t>
            </a:r>
            <a:r>
              <a:rPr lang="sk-SK" sz="2800" b="1" dirty="0" smtClean="0">
                <a:solidFill>
                  <a:schemeClr val="tx2"/>
                </a:solidFill>
              </a:rPr>
              <a:t>spôsob ukončenia</a:t>
            </a:r>
          </a:p>
          <a:p>
            <a:pPr lvl="1"/>
            <a:r>
              <a:rPr lang="sk-SK" sz="2400" dirty="0" smtClean="0"/>
              <a:t>WEXITSTATUS: exit code</a:t>
            </a:r>
          </a:p>
          <a:p>
            <a:pPr lvl="1"/>
            <a:r>
              <a:rPr lang="sk-SK" sz="2400" dirty="0" smtClean="0"/>
              <a:t>WIFEXITED: skončil proces kultúrnym spôsobom?</a:t>
            </a:r>
          </a:p>
          <a:p>
            <a:pPr lvl="1"/>
            <a:r>
              <a:rPr lang="sk-SK" sz="2400" dirty="0" smtClean="0"/>
              <a:t>WTERMSIG: číslo signálu, ktorým proces skončil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14462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Systémové volanie </a:t>
            </a:r>
            <a:r>
              <a:rPr lang="sk-SK" dirty="0">
                <a:solidFill>
                  <a:schemeClr val="tx2"/>
                </a:solidFill>
              </a:rPr>
              <a:t>wait()</a:t>
            </a:r>
            <a:endParaRPr lang="sk-SK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9552" y="1484784"/>
            <a:ext cx="8208912" cy="4896544"/>
          </a:xfrm>
          <a:prstGeom prst="roundRect">
            <a:avLst>
              <a:gd name="adj" fmla="val 573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20000"/>
              </a:lnSpc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int child_status;</a:t>
            </a: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char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* arg_list[] =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{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“</a:t>
            </a:r>
            <a:r>
              <a:rPr lang="en-US" sz="2000" dirty="0" err="1">
                <a:latin typeface="Consolas" pitchFamily="49" charset="0"/>
                <a:cs typeface="Consolas" pitchFamily="49" charset="0"/>
              </a:rPr>
              <a:t>ls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”,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“-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l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”, “/”,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NULL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};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/* </a:t>
            </a:r>
            <a:r>
              <a:rPr lang="sk-SK" sz="2000" dirty="0" smtClean="0">
                <a:solidFill>
                  <a:schemeClr val="tx2"/>
                </a:solidFill>
                <a:latin typeface="Consolas" pitchFamily="49" charset="0"/>
                <a:cs typeface="Consolas" pitchFamily="49" charset="0"/>
              </a:rPr>
              <a:t>spustíme potomka, jeho pid ignorujeme*/</a:t>
            </a:r>
            <a:endParaRPr lang="sk-SK" sz="2000" dirty="0">
              <a:solidFill>
                <a:schemeClr val="tx2"/>
              </a:solidFill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spawn(“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ls”, arg_list);</a:t>
            </a:r>
          </a:p>
          <a:p>
            <a:pPr>
              <a:lnSpc>
                <a:spcPct val="120000"/>
              </a:lnSpc>
            </a:pPr>
            <a:endParaRPr lang="sk-SK" sz="20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wait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(&amp;child_status);</a:t>
            </a:r>
          </a:p>
          <a:p>
            <a:pPr>
              <a:lnSpc>
                <a:spcPct val="120000"/>
              </a:lnSpc>
            </a:pPr>
            <a:endParaRPr lang="sk-SK" sz="20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if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(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WIFEXITED(child_status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))</a:t>
            </a: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printf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(“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Potomok dobehol normálne, kód: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%d\n”,</a:t>
            </a: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  WEXITSTATUS(child_status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));</a:t>
            </a:r>
          </a:p>
          <a:p>
            <a:pPr>
              <a:lnSpc>
                <a:spcPct val="120000"/>
              </a:lnSpc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else</a:t>
            </a:r>
          </a:p>
          <a:p>
            <a:pPr>
              <a:lnSpc>
                <a:spcPct val="120000"/>
              </a:lnSpc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printf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(“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Potomok dobehol abnormálne.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\n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”);</a:t>
            </a:r>
          </a:p>
          <a:p>
            <a:pPr>
              <a:lnSpc>
                <a:spcPct val="120000"/>
              </a:lnSpc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return 0;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9552" y="3429000"/>
            <a:ext cx="3240360" cy="504056"/>
          </a:xfrm>
          <a:prstGeom prst="roundRect">
            <a:avLst/>
          </a:prstGeom>
          <a:solidFill>
            <a:srgbClr val="7030A0">
              <a:alpha val="36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Rounded Rectangular Callout 6"/>
          <p:cNvSpPr/>
          <p:nvPr/>
        </p:nvSpPr>
        <p:spPr>
          <a:xfrm>
            <a:off x="5292080" y="2780928"/>
            <a:ext cx="3456384" cy="1439674"/>
          </a:xfrm>
          <a:prstGeom prst="wedgeRoundRectCallout">
            <a:avLst>
              <a:gd name="adj1" fmla="val -93128"/>
              <a:gd name="adj2" fmla="val -13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čakáme na dobehnutie potomka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419807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Ďalšie volania z rodiny wait()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b="1" dirty="0" smtClean="0">
                <a:solidFill>
                  <a:schemeClr val="tx2"/>
                </a:solidFill>
              </a:rPr>
              <a:t>waitpid()</a:t>
            </a:r>
          </a:p>
          <a:p>
            <a:pPr lvl="1"/>
            <a:r>
              <a:rPr lang="sk-SK" dirty="0" smtClean="0"/>
              <a:t>čakanie na dobehnutie konkrétneho potomka</a:t>
            </a:r>
          </a:p>
          <a:p>
            <a:r>
              <a:rPr lang="sk-SK" b="1" dirty="0" smtClean="0">
                <a:solidFill>
                  <a:schemeClr val="tx2"/>
                </a:solidFill>
              </a:rPr>
              <a:t>wait3()</a:t>
            </a:r>
          </a:p>
          <a:p>
            <a:pPr lvl="1"/>
            <a:r>
              <a:rPr lang="sk-SK" dirty="0" smtClean="0"/>
              <a:t>možnosť získať štatistiky o využití CPU</a:t>
            </a:r>
          </a:p>
          <a:p>
            <a:r>
              <a:rPr lang="sk-SK" b="1" dirty="0" smtClean="0">
                <a:solidFill>
                  <a:schemeClr val="tx2"/>
                </a:solidFill>
              </a:rPr>
              <a:t>wait4()</a:t>
            </a:r>
          </a:p>
          <a:p>
            <a:pPr lvl="1"/>
            <a:r>
              <a:rPr lang="sk-SK" dirty="0" smtClean="0"/>
              <a:t>možnosť získať bonusové informácie</a:t>
            </a:r>
          </a:p>
          <a:p>
            <a:pPr lvl="1"/>
            <a:r>
              <a:rPr lang="sk-SK" dirty="0" smtClean="0"/>
              <a:t>getrusage(): využitie systémových zdrojov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2906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Zombie procesy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ak rodič čaká vo wait() a potomok dobehne, stav dobehnutia získa v návratovej hodnote</a:t>
            </a:r>
          </a:p>
          <a:p>
            <a:r>
              <a:rPr lang="sk-SK" dirty="0" smtClean="0"/>
              <a:t>čo ak potomok dobehne</a:t>
            </a:r>
            <a:br>
              <a:rPr lang="sk-SK" dirty="0" smtClean="0"/>
            </a:br>
            <a:r>
              <a:rPr lang="sk-SK" dirty="0" smtClean="0"/>
              <a:t>a rodič nečaká?</a:t>
            </a:r>
          </a:p>
          <a:p>
            <a:r>
              <a:rPr lang="sk-SK" dirty="0" smtClean="0"/>
              <a:t>z potomka sa stáva</a:t>
            </a:r>
            <a:br>
              <a:rPr lang="sk-SK" dirty="0" smtClean="0"/>
            </a:br>
            <a:r>
              <a:rPr lang="sk-SK" b="1" dirty="0" smtClean="0">
                <a:solidFill>
                  <a:schemeClr val="tx2"/>
                </a:solidFill>
              </a:rPr>
              <a:t>zombie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996952"/>
            <a:ext cx="2939827" cy="3708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321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Zombie procesy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zombie proces dobehol, ale </a:t>
            </a:r>
            <a:r>
              <a:rPr lang="sk-SK" b="1" dirty="0" smtClean="0">
                <a:solidFill>
                  <a:schemeClr val="tx2"/>
                </a:solidFill>
              </a:rPr>
              <a:t>nebol uprataný</a:t>
            </a:r>
          </a:p>
          <a:p>
            <a:pPr lvl="1"/>
            <a:r>
              <a:rPr lang="sk-SK" dirty="0" smtClean="0"/>
              <a:t>možno z neho získať stavové informácie</a:t>
            </a:r>
          </a:p>
          <a:p>
            <a:r>
              <a:rPr lang="sk-SK" dirty="0" smtClean="0"/>
              <a:t>rodič je povinný </a:t>
            </a:r>
            <a:r>
              <a:rPr lang="sk-SK" b="1" dirty="0" smtClean="0">
                <a:solidFill>
                  <a:schemeClr val="tx2"/>
                </a:solidFill>
              </a:rPr>
              <a:t>upratať</a:t>
            </a:r>
            <a:r>
              <a:rPr lang="sk-SK" dirty="0" smtClean="0">
                <a:solidFill>
                  <a:schemeClr val="tx2"/>
                </a:solidFill>
              </a:rPr>
              <a:t> </a:t>
            </a:r>
            <a:r>
              <a:rPr lang="sk-SK" dirty="0" smtClean="0"/>
              <a:t>svoje zombie deti</a:t>
            </a:r>
          </a:p>
          <a:p>
            <a:pPr lvl="1"/>
            <a:r>
              <a:rPr lang="sk-SK" dirty="0" smtClean="0"/>
              <a:t>systémové volania wait() to robia automaticky</a:t>
            </a:r>
          </a:p>
          <a:p>
            <a:r>
              <a:rPr lang="sk-SK" dirty="0" smtClean="0"/>
              <a:t>inak </a:t>
            </a:r>
            <a:r>
              <a:rPr lang="sk-SK" b="1" dirty="0" smtClean="0">
                <a:solidFill>
                  <a:schemeClr val="tx2"/>
                </a:solidFill>
              </a:rPr>
              <a:t>problémy</a:t>
            </a:r>
            <a:r>
              <a:rPr lang="sk-SK" dirty="0" smtClean="0"/>
              <a:t>:</a:t>
            </a:r>
          </a:p>
          <a:p>
            <a:pPr lvl="1"/>
            <a:r>
              <a:rPr lang="sk-SK" dirty="0" smtClean="0"/>
              <a:t>ak máme málo RAM: veľa alokovaných procesov môže zabrániť súvislej alokácií pamäte</a:t>
            </a:r>
          </a:p>
          <a:p>
            <a:pPr lvl="1"/>
            <a:r>
              <a:rPr lang="sk-SK" dirty="0" smtClean="0"/>
              <a:t>existuje limit na počet procesov (maximálne limit na PID)</a:t>
            </a:r>
          </a:p>
          <a:p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319465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Ako vytvárať zombie</a:t>
            </a:r>
            <a:endParaRPr lang="sk-SK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5229200"/>
            <a:ext cx="8229600" cy="896963"/>
          </a:xfrm>
        </p:spPr>
        <p:txBody>
          <a:bodyPr>
            <a:normAutofit fontScale="77500" lnSpcReduction="20000"/>
          </a:bodyPr>
          <a:lstStyle/>
          <a:p>
            <a:r>
              <a:rPr lang="sk-SK" dirty="0" smtClean="0"/>
              <a:t>toto je zlý príklad! dieťa je zombie!</a:t>
            </a:r>
          </a:p>
          <a:p>
            <a:r>
              <a:rPr lang="sk-SK" dirty="0" smtClean="0"/>
              <a:t>našťastie zombie umierajú s rodičom</a:t>
            </a:r>
            <a:endParaRPr lang="sk-SK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9552" y="1484784"/>
            <a:ext cx="8208912" cy="3600400"/>
          </a:xfrm>
          <a:prstGeom prst="roundRect">
            <a:avLst>
              <a:gd name="adj" fmla="val 573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pid_t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child_pid;</a:t>
            </a: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/*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Vytvorme potomka */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child_pid = fork ();</a:t>
            </a: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if (child_pid &gt; 0) {</a:t>
            </a: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/*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Sme u rodiča. Uspime sa na minútu.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*/</a:t>
            </a: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sleep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(60);</a:t>
            </a: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} else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{</a:t>
            </a: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/*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Sme u potomka. Okamžite sa ukončime.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*/</a:t>
            </a: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exit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(0);</a:t>
            </a: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return 0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;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17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zakopávať zombie?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sz="2800" dirty="0" smtClean="0"/>
              <a:t>jednoduché riešenie: exec + wait</a:t>
            </a:r>
          </a:p>
          <a:p>
            <a:pPr lvl="1"/>
            <a:r>
              <a:rPr lang="sk-SK" sz="2400" dirty="0" smtClean="0"/>
              <a:t>čakáme, kým dieťa nedobehne</a:t>
            </a:r>
          </a:p>
          <a:p>
            <a:r>
              <a:rPr lang="sk-SK" sz="2800" dirty="0" smtClean="0"/>
              <a:t>čo ak chceme deti spúšťať paralelne?</a:t>
            </a:r>
          </a:p>
          <a:p>
            <a:r>
              <a:rPr lang="sk-SK" sz="2800" b="1" dirty="0" smtClean="0">
                <a:solidFill>
                  <a:schemeClr val="tx2"/>
                </a:solidFill>
              </a:rPr>
              <a:t>wait3()/wait4()</a:t>
            </a:r>
          </a:p>
          <a:p>
            <a:pPr lvl="1"/>
            <a:r>
              <a:rPr lang="sk-SK" sz="2400" dirty="0" smtClean="0"/>
              <a:t>budeme ich volať periodicky</a:t>
            </a:r>
          </a:p>
          <a:p>
            <a:pPr lvl="2"/>
            <a:r>
              <a:rPr lang="sk-SK" sz="2000" dirty="0" smtClean="0"/>
              <a:t>wait() je tu nepoužiteľný kvôli blokovaniu</a:t>
            </a:r>
          </a:p>
          <a:p>
            <a:pPr lvl="1"/>
            <a:r>
              <a:rPr lang="sk-SK" sz="2400" dirty="0" smtClean="0"/>
              <a:t>pomocou parametra WNOHANG budú bežať v neblokujúcom režime</a:t>
            </a:r>
          </a:p>
          <a:p>
            <a:pPr lvl="1"/>
            <a:r>
              <a:rPr lang="sk-SK" sz="2400" dirty="0" smtClean="0"/>
              <a:t>ak sa nájde zombie proces, upracú ho, inak ihneď vrátia hodnotu</a:t>
            </a:r>
          </a:p>
          <a:p>
            <a:pPr lvl="1"/>
            <a:endParaRPr lang="sk-SK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67"/>
            <a:ext cx="3048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924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Ako zakopávať zombie?</a:t>
            </a:r>
            <a:endParaRPr lang="sk-SK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k-SK" dirty="0" smtClean="0"/>
              <a:t>elegantnejšie riešenie</a:t>
            </a:r>
          </a:p>
          <a:p>
            <a:r>
              <a:rPr lang="sk-SK" dirty="0" smtClean="0"/>
              <a:t>pri ukončení potomka je rodičovi odoslaný signál </a:t>
            </a:r>
            <a:r>
              <a:rPr lang="sk-SK" b="1" dirty="0" smtClean="0">
                <a:solidFill>
                  <a:schemeClr val="tx2"/>
                </a:solidFill>
              </a:rPr>
              <a:t>SIGCHLD</a:t>
            </a:r>
          </a:p>
          <a:p>
            <a:pPr lvl="1"/>
            <a:r>
              <a:rPr lang="sk-SK" dirty="0" smtClean="0"/>
              <a:t>default disposition: nič</a:t>
            </a:r>
          </a:p>
          <a:p>
            <a:r>
              <a:rPr lang="sk-SK" dirty="0" smtClean="0"/>
              <a:t>signál odchytíme v handleri</a:t>
            </a:r>
          </a:p>
          <a:p>
            <a:r>
              <a:rPr lang="sk-SK" dirty="0" smtClean="0"/>
              <a:t>zavoláme wait()</a:t>
            </a:r>
          </a:p>
          <a:p>
            <a:pPr lvl="1"/>
            <a:r>
              <a:rPr lang="sk-SK" dirty="0" smtClean="0"/>
              <a:t>týmto sa odprace zombie dieťa a vráti jeho stav dobehnutia</a:t>
            </a:r>
            <a:endParaRPr lang="sk-SK" dirty="0"/>
          </a:p>
          <a:p>
            <a:pPr lvl="1"/>
            <a:r>
              <a:rPr lang="sk-SK" dirty="0" smtClean="0"/>
              <a:t>stav dobehnutia si poznačíme, ak treba</a:t>
            </a:r>
          </a:p>
          <a:p>
            <a:pPr lvl="1"/>
            <a:r>
              <a:rPr lang="sk-SK" dirty="0" smtClean="0"/>
              <a:t>po dobehnutí wait()u je zombie uprataný a stav nedostupný</a:t>
            </a:r>
            <a:endParaRPr lang="sk-SK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67"/>
            <a:ext cx="3048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845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Ako vytvárať zombie</a:t>
            </a:r>
            <a:endParaRPr lang="sk-SK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9552" y="1484784"/>
            <a:ext cx="8208912" cy="4392488"/>
          </a:xfrm>
          <a:prstGeom prst="roundRect">
            <a:avLst>
              <a:gd name="adj" fmla="val 573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sig_atomic_t </a:t>
            </a:r>
            <a:r>
              <a:rPr lang="sk-SK" sz="20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child_exit_status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;</a:t>
            </a: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void clean_up_child_process (int signal_number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) {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int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status;</a:t>
            </a: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wait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(&amp;status);</a:t>
            </a: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sk-SK" sz="20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child_exit_status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= status;</a:t>
            </a: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sk-SK" sz="2000" dirty="0">
                <a:latin typeface="Consolas" pitchFamily="49" charset="0"/>
                <a:cs typeface="Consolas" pitchFamily="49" charset="0"/>
              </a:rPr>
              <a:t>int main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() {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struct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sigaction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sa;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memset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(&amp;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sa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0, </a:t>
            </a:r>
            <a:r>
              <a:rPr lang="en-US" sz="2000" dirty="0" err="1">
                <a:latin typeface="Consolas" pitchFamily="49" charset="0"/>
                <a:cs typeface="Consolas" pitchFamily="49" charset="0"/>
              </a:rPr>
              <a:t>sizeof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 (</a:t>
            </a:r>
            <a:r>
              <a:rPr lang="en-US" sz="2000" dirty="0" err="1">
                <a:latin typeface="Consolas" pitchFamily="49" charset="0"/>
                <a:cs typeface="Consolas" pitchFamily="49" charset="0"/>
              </a:rPr>
              <a:t>sigchld_action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));</a:t>
            </a: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sa.sa_handler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= &amp;clean_up_child_process;</a:t>
            </a: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sk-SK" sz="2000" b="1" dirty="0" smtClean="0">
                <a:latin typeface="Consolas" pitchFamily="49" charset="0"/>
                <a:cs typeface="Consolas" pitchFamily="49" charset="0"/>
              </a:rPr>
              <a:t>sigaction(SIGCHLD</a:t>
            </a:r>
            <a:r>
              <a:rPr lang="sk-SK" sz="2000" b="1" dirty="0">
                <a:latin typeface="Consolas" pitchFamily="49" charset="0"/>
                <a:cs typeface="Consolas" pitchFamily="49" charset="0"/>
              </a:rPr>
              <a:t>, </a:t>
            </a:r>
            <a:r>
              <a:rPr lang="sk-SK" sz="2000" b="1" dirty="0" smtClean="0">
                <a:latin typeface="Consolas" pitchFamily="49" charset="0"/>
                <a:cs typeface="Consolas" pitchFamily="49" charset="0"/>
              </a:rPr>
              <a:t>&amp;sa, </a:t>
            </a:r>
            <a:r>
              <a:rPr lang="sk-SK" sz="2000" b="1" dirty="0">
                <a:latin typeface="Consolas" pitchFamily="49" charset="0"/>
                <a:cs typeface="Consolas" pitchFamily="49" charset="0"/>
              </a:rPr>
              <a:t>NULL);</a:t>
            </a: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/*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pracujme ďalej, najmä sa forknime do potomka *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/</a:t>
            </a:r>
            <a:endParaRPr lang="en-US" sz="2000" dirty="0">
              <a:latin typeface="Consolas" pitchFamily="49" charset="0"/>
              <a:cs typeface="Consolas" pitchFamily="49" charset="0"/>
            </a:endParaRPr>
          </a:p>
          <a:p>
            <a:r>
              <a:rPr lang="sk-SK" sz="2000" dirty="0" smtClean="0">
                <a:latin typeface="Consolas" pitchFamily="49" charset="0"/>
                <a:cs typeface="Consolas" pitchFamily="49" charset="0"/>
              </a:rPr>
              <a:t>}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71600" y="2144936"/>
            <a:ext cx="2016223" cy="708000"/>
          </a:xfrm>
          <a:prstGeom prst="roundRect">
            <a:avLst/>
          </a:prstGeom>
          <a:solidFill>
            <a:srgbClr val="002060">
              <a:alpha val="36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Rounded Rectangular Callout 7"/>
          <p:cNvSpPr/>
          <p:nvPr/>
        </p:nvSpPr>
        <p:spPr>
          <a:xfrm>
            <a:off x="5292080" y="2360960"/>
            <a:ext cx="3456384" cy="719837"/>
          </a:xfrm>
          <a:prstGeom prst="wedgeRoundRectCallout">
            <a:avLst>
              <a:gd name="adj1" fmla="val -119583"/>
              <a:gd name="adj2" fmla="val -4853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získame stav ukončenia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404380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PAZ1c Oh Nine">
      <a:dk1>
        <a:sysClr val="windowText" lastClr="000000"/>
      </a:dk1>
      <a:lt1>
        <a:sysClr val="window" lastClr="FFFFFF"/>
      </a:lt1>
      <a:dk2>
        <a:srgbClr val="00B050"/>
      </a:dk2>
      <a:lt2>
        <a:srgbClr val="FFFFFF"/>
      </a:lt2>
      <a:accent1>
        <a:srgbClr val="00B050"/>
      </a:accent1>
      <a:accent2>
        <a:srgbClr val="C00000"/>
      </a:accent2>
      <a:accent3>
        <a:srgbClr val="92D050"/>
      </a:accent3>
      <a:accent4>
        <a:srgbClr val="8064A2"/>
      </a:accent4>
      <a:accent5>
        <a:srgbClr val="4BACC6"/>
      </a:accent5>
      <a:accent6>
        <a:srgbClr val="F79646"/>
      </a:accent6>
      <a:hlink>
        <a:srgbClr val="00EA00"/>
      </a:hlink>
      <a:folHlink>
        <a:srgbClr val="0C0C0C"/>
      </a:folHlink>
    </a:clrScheme>
    <a:fontScheme name="PAZ1c Oh Nine">
      <a:majorFont>
        <a:latin typeface="Anivers"/>
        <a:ea typeface=""/>
        <a:cs typeface=""/>
      </a:majorFont>
      <a:minorFont>
        <a:latin typeface="A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9210</TotalTime>
  <Words>2535</Words>
  <Application>Microsoft Office PowerPoint</Application>
  <PresentationFormat>On-screen Show (4:3)</PresentationFormat>
  <Paragraphs>485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Systémové programovanie / ÚINF/SPR1</vt:lpstr>
      <vt:lpstr>POSIX: Portable Operating System Interface</vt:lpstr>
      <vt:lpstr>PowerPoint Presentation</vt:lpstr>
      <vt:lpstr>Procesy a signály</vt:lpstr>
      <vt:lpstr>Procesy</vt:lpstr>
      <vt:lpstr>Identifikátory procesov</vt:lpstr>
      <vt:lpstr>Identifikátory procesov</vt:lpstr>
      <vt:lpstr>Zobrazenie aktívnych procesov</vt:lpstr>
      <vt:lpstr>Štart linuxového systému</vt:lpstr>
      <vt:lpstr>Formát imageu: initramfs</vt:lpstr>
      <vt:lpstr>Pokračovanie bootu</vt:lpstr>
      <vt:lpstr>Debian: štýl SystemV</vt:lpstr>
      <vt:lpstr>Runlevels v SystemV inicializácii</vt:lpstr>
      <vt:lpstr>Ubuntu: upstart</vt:lpstr>
      <vt:lpstr>[Linux] Vytváranie procesov: system</vt:lpstr>
      <vt:lpstr>[Linux] Vytváranie procesov: fork/exec</vt:lpstr>
      <vt:lpstr>[Linux] Vytváranie procesov: fork/exec</vt:lpstr>
      <vt:lpstr>[Linux] Vytváranie procesov: fork/exec</vt:lpstr>
      <vt:lpstr>[Linux] Vytváranie procesov: fork/exec</vt:lpstr>
      <vt:lpstr>[Linux] Rodina funkcií exec()</vt:lpstr>
      <vt:lpstr>Použitie fork/exec</vt:lpstr>
      <vt:lpstr>Použitie fork/exec</vt:lpstr>
      <vt:lpstr>Použitie fork/exec</vt:lpstr>
      <vt:lpstr>Procesy vznikajú delením</vt:lpstr>
      <vt:lpstr>Plánovanie (scheduling) procesov</vt:lpstr>
      <vt:lpstr>Multitasking</vt:lpstr>
      <vt:lpstr>Systém prioritných front</vt:lpstr>
      <vt:lpstr>Životný cyklus procesu</vt:lpstr>
      <vt:lpstr>Životný cyklus procesu</vt:lpstr>
      <vt:lpstr>Životný cyklus: zombie</vt:lpstr>
      <vt:lpstr>Signály</vt:lpstr>
      <vt:lpstr>Signály</vt:lpstr>
      <vt:lpstr>Ako reagovať na signál?</vt:lpstr>
      <vt:lpstr>Starý spôsob reakcie na signály</vt:lpstr>
      <vt:lpstr>Signály</vt:lpstr>
      <vt:lpstr>Signály</vt:lpstr>
      <vt:lpstr>Signály</vt:lpstr>
      <vt:lpstr>Signály</vt:lpstr>
      <vt:lpstr>Čo ak pri obsluhe signálu nastane iný signál?</vt:lpstr>
      <vt:lpstr>Signály</vt:lpstr>
      <vt:lpstr>Ukončovanie procesov, part II</vt:lpstr>
      <vt:lpstr>Ukončovanie procesov, part II</vt:lpstr>
      <vt:lpstr>Návratová hodnota: exit code</vt:lpstr>
      <vt:lpstr>Návratová hodnota: exit code</vt:lpstr>
      <vt:lpstr>Čakanie na ukončenie procesu</vt:lpstr>
      <vt:lpstr>Systémové volanie wait()</vt:lpstr>
      <vt:lpstr>Systémové volanie wait()</vt:lpstr>
      <vt:lpstr>Ďalšie volania z rodiny wait()</vt:lpstr>
      <vt:lpstr>Zombie procesy</vt:lpstr>
      <vt:lpstr>Zombie procesy</vt:lpstr>
      <vt:lpstr>Ako vytvárať zombie</vt:lpstr>
      <vt:lpstr>Ako zakopávať zombie?</vt:lpstr>
      <vt:lpstr>Ako zakopávať zombie?</vt:lpstr>
      <vt:lpstr>Ako vytvárať zombie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Programovanie, algoritmy, zložitosť / ÚINF/PAZ1c</dc:title>
  <dc:creator>RN</dc:creator>
  <cp:lastModifiedBy>rn</cp:lastModifiedBy>
  <cp:revision>88</cp:revision>
  <dcterms:created xsi:type="dcterms:W3CDTF">2009-09-23T08:51:29Z</dcterms:created>
  <dcterms:modified xsi:type="dcterms:W3CDTF">2012-02-20T12:49:53Z</dcterms:modified>
</cp:coreProperties>
</file>