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9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98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  <p:sldId id="296" r:id="rId44"/>
    <p:sldId id="297" r:id="rId45"/>
    <p:sldId id="300" r:id="rId4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84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redný štýl 2 - zvýrazneni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Stredný štýl 2 - zvýrazneni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75" autoAdjust="0"/>
    <p:restoredTop sz="94660"/>
  </p:normalViewPr>
  <p:slideViewPr>
    <p:cSldViewPr>
      <p:cViewPr>
        <p:scale>
          <a:sx n="100" d="100"/>
          <a:sy n="100" d="100"/>
        </p:scale>
        <p:origin x="-2076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966380-90DC-4F23-9AC5-4AAC93DE14AF}" type="doc">
      <dgm:prSet loTypeId="urn:microsoft.com/office/officeart/2005/8/layout/venn1" loCatId="relationship" qsTypeId="urn:microsoft.com/office/officeart/2005/8/quickstyle/simple3" qsCatId="simple" csTypeId="urn:microsoft.com/office/officeart/2005/8/colors/accent0_3" csCatId="mainScheme" phldr="1"/>
      <dgm:spPr/>
    </dgm:pt>
    <dgm:pt modelId="{BCFE79F1-3062-432B-B05A-A9087F91896A}">
      <dgm:prSet phldrT="[Text]"/>
      <dgm:spPr/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externá</a:t>
          </a:r>
          <a:endParaRPr lang="sk-SK" dirty="0">
            <a:solidFill>
              <a:schemeClr val="bg1"/>
            </a:solidFill>
          </a:endParaRPr>
        </a:p>
      </dgm:t>
    </dgm:pt>
    <dgm:pt modelId="{6D0FA704-4DBD-4376-8346-FCC41A144632}" type="parTrans" cxnId="{CEF9C931-B903-4F4B-818D-C0EC263CC0E8}">
      <dgm:prSet/>
      <dgm:spPr/>
      <dgm:t>
        <a:bodyPr/>
        <a:lstStyle/>
        <a:p>
          <a:endParaRPr lang="sk-SK">
            <a:solidFill>
              <a:schemeClr val="bg1"/>
            </a:solidFill>
          </a:endParaRPr>
        </a:p>
      </dgm:t>
    </dgm:pt>
    <dgm:pt modelId="{A88CEB51-723E-4AC8-8901-88D63845FF73}" type="sibTrans" cxnId="{CEF9C931-B903-4F4B-818D-C0EC263CC0E8}">
      <dgm:prSet/>
      <dgm:spPr/>
      <dgm:t>
        <a:bodyPr/>
        <a:lstStyle/>
        <a:p>
          <a:endParaRPr lang="sk-SK">
            <a:solidFill>
              <a:schemeClr val="bg1"/>
            </a:solidFill>
          </a:endParaRPr>
        </a:p>
      </dgm:t>
    </dgm:pt>
    <dgm:pt modelId="{F9A9AB43-C4DB-405F-8675-3C64E990EBBC}">
      <dgm:prSet phldrT="[Text]"/>
      <dgm:spPr/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štruktúrna</a:t>
          </a:r>
        </a:p>
      </dgm:t>
    </dgm:pt>
    <dgm:pt modelId="{F8167624-6B92-41E0-B501-C76F0DE444A4}" type="parTrans" cxnId="{05DC1D91-A85D-41F1-A57B-C28EF2A4C9B4}">
      <dgm:prSet/>
      <dgm:spPr/>
      <dgm:t>
        <a:bodyPr/>
        <a:lstStyle/>
        <a:p>
          <a:endParaRPr lang="sk-SK">
            <a:solidFill>
              <a:schemeClr val="bg1"/>
            </a:solidFill>
          </a:endParaRPr>
        </a:p>
      </dgm:t>
    </dgm:pt>
    <dgm:pt modelId="{53D47B74-793A-449F-A87F-4F86D2F8B9B8}" type="sibTrans" cxnId="{05DC1D91-A85D-41F1-A57B-C28EF2A4C9B4}">
      <dgm:prSet/>
      <dgm:spPr/>
      <dgm:t>
        <a:bodyPr/>
        <a:lstStyle/>
        <a:p>
          <a:endParaRPr lang="sk-SK">
            <a:solidFill>
              <a:schemeClr val="bg1"/>
            </a:solidFill>
          </a:endParaRPr>
        </a:p>
      </dgm:t>
    </dgm:pt>
    <dgm:pt modelId="{65D3D5B9-E159-4563-B9BD-E0AEABD76957}">
      <dgm:prSet phldrT="[Text]"/>
      <dgm:spPr/>
      <dgm:t>
        <a:bodyPr/>
        <a:lstStyle/>
        <a:p>
          <a:r>
            <a:rPr lang="sk-SK" dirty="0" err="1" smtClean="0">
              <a:solidFill>
                <a:schemeClr val="bg1"/>
              </a:solidFill>
            </a:rPr>
            <a:t>behaviorálna</a:t>
          </a:r>
          <a:endParaRPr lang="sk-SK" dirty="0">
            <a:solidFill>
              <a:schemeClr val="bg1"/>
            </a:solidFill>
          </a:endParaRPr>
        </a:p>
      </dgm:t>
    </dgm:pt>
    <dgm:pt modelId="{4CC0E1D1-D226-4567-8F67-B22A9DAA951A}" type="parTrans" cxnId="{AE22D9BA-6625-4C55-8143-EE2B1CDB4A56}">
      <dgm:prSet/>
      <dgm:spPr/>
      <dgm:t>
        <a:bodyPr/>
        <a:lstStyle/>
        <a:p>
          <a:endParaRPr lang="sk-SK">
            <a:solidFill>
              <a:schemeClr val="bg1"/>
            </a:solidFill>
          </a:endParaRPr>
        </a:p>
      </dgm:t>
    </dgm:pt>
    <dgm:pt modelId="{AD48FCF7-2E4C-4A1D-B555-A404B9CFA01F}" type="sibTrans" cxnId="{AE22D9BA-6625-4C55-8143-EE2B1CDB4A56}">
      <dgm:prSet/>
      <dgm:spPr/>
      <dgm:t>
        <a:bodyPr/>
        <a:lstStyle/>
        <a:p>
          <a:endParaRPr lang="sk-SK">
            <a:solidFill>
              <a:schemeClr val="bg1"/>
            </a:solidFill>
          </a:endParaRPr>
        </a:p>
      </dgm:t>
    </dgm:pt>
    <dgm:pt modelId="{B8FA3E39-33A4-4C40-A5BC-24B5C03BD589}">
      <dgm:prSet phldrT="[Text]"/>
      <dgm:spPr/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kontext a prostredie, v ktorom sa nachádza systém</a:t>
          </a:r>
          <a:endParaRPr lang="sk-SK" dirty="0">
            <a:solidFill>
              <a:schemeClr val="bg1"/>
            </a:solidFill>
          </a:endParaRPr>
        </a:p>
      </dgm:t>
    </dgm:pt>
    <dgm:pt modelId="{51A66C47-D083-40CA-9453-B2DF8CA957ED}" type="parTrans" cxnId="{62F12F13-67FD-49E1-8A5A-6720930D3F98}">
      <dgm:prSet/>
      <dgm:spPr/>
      <dgm:t>
        <a:bodyPr/>
        <a:lstStyle/>
        <a:p>
          <a:endParaRPr lang="sk-SK">
            <a:solidFill>
              <a:schemeClr val="bg1"/>
            </a:solidFill>
          </a:endParaRPr>
        </a:p>
      </dgm:t>
    </dgm:pt>
    <dgm:pt modelId="{304079E8-9DE8-4D9C-B4D2-6A85D63E1252}" type="sibTrans" cxnId="{62F12F13-67FD-49E1-8A5A-6720930D3F98}">
      <dgm:prSet/>
      <dgm:spPr/>
      <dgm:t>
        <a:bodyPr/>
        <a:lstStyle/>
        <a:p>
          <a:endParaRPr lang="sk-SK">
            <a:solidFill>
              <a:schemeClr val="bg1"/>
            </a:solidFill>
          </a:endParaRPr>
        </a:p>
      </dgm:t>
    </dgm:pt>
    <dgm:pt modelId="{145859F3-3729-46C2-B64F-75A0B2D1C291}">
      <dgm:prSet phldrT="[Text]"/>
      <dgm:spPr/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správanie systému</a:t>
          </a:r>
          <a:endParaRPr lang="sk-SK" dirty="0">
            <a:solidFill>
              <a:schemeClr val="bg1"/>
            </a:solidFill>
          </a:endParaRPr>
        </a:p>
      </dgm:t>
    </dgm:pt>
    <dgm:pt modelId="{FA9AD084-FF6E-409F-93A0-4D70A7135FC9}" type="parTrans" cxnId="{E4565F9E-BDDC-4CC6-A028-F88BA312BD8E}">
      <dgm:prSet/>
      <dgm:spPr/>
      <dgm:t>
        <a:bodyPr/>
        <a:lstStyle/>
        <a:p>
          <a:endParaRPr lang="sk-SK">
            <a:solidFill>
              <a:schemeClr val="bg1"/>
            </a:solidFill>
          </a:endParaRPr>
        </a:p>
      </dgm:t>
    </dgm:pt>
    <dgm:pt modelId="{2E71FFF8-DFAE-41CC-8D77-6A54B5C63CB5}" type="sibTrans" cxnId="{E4565F9E-BDDC-4CC6-A028-F88BA312BD8E}">
      <dgm:prSet/>
      <dgm:spPr/>
      <dgm:t>
        <a:bodyPr/>
        <a:lstStyle/>
        <a:p>
          <a:endParaRPr lang="sk-SK">
            <a:solidFill>
              <a:schemeClr val="bg1"/>
            </a:solidFill>
          </a:endParaRPr>
        </a:p>
      </dgm:t>
    </dgm:pt>
    <dgm:pt modelId="{F2A7A4F6-0814-4147-83C8-51907A2D104C}">
      <dgm:prSet phldrT="[Text]"/>
      <dgm:spPr/>
      <dgm:t>
        <a:bodyPr/>
        <a:lstStyle/>
        <a:p>
          <a:r>
            <a:rPr lang="sk-SK" dirty="0" smtClean="0">
              <a:solidFill>
                <a:schemeClr val="bg1"/>
              </a:solidFill>
            </a:rPr>
            <a:t>architektúra systému či dát</a:t>
          </a:r>
          <a:endParaRPr lang="sk-SK" dirty="0">
            <a:solidFill>
              <a:schemeClr val="bg1"/>
            </a:solidFill>
          </a:endParaRPr>
        </a:p>
      </dgm:t>
    </dgm:pt>
    <dgm:pt modelId="{25C49384-32C8-413C-AE91-38738B30AC56}" type="parTrans" cxnId="{EECA1161-AA74-494A-8561-507F1D0A20A1}">
      <dgm:prSet/>
      <dgm:spPr/>
      <dgm:t>
        <a:bodyPr/>
        <a:lstStyle/>
        <a:p>
          <a:endParaRPr lang="sk-SK">
            <a:solidFill>
              <a:schemeClr val="bg1"/>
            </a:solidFill>
          </a:endParaRPr>
        </a:p>
      </dgm:t>
    </dgm:pt>
    <dgm:pt modelId="{59795AED-89B2-4914-BA77-6B8D62905EFE}" type="sibTrans" cxnId="{EECA1161-AA74-494A-8561-507F1D0A20A1}">
      <dgm:prSet/>
      <dgm:spPr/>
      <dgm:t>
        <a:bodyPr/>
        <a:lstStyle/>
        <a:p>
          <a:endParaRPr lang="sk-SK">
            <a:solidFill>
              <a:schemeClr val="bg1"/>
            </a:solidFill>
          </a:endParaRPr>
        </a:p>
      </dgm:t>
    </dgm:pt>
    <dgm:pt modelId="{24EFC943-1734-4D22-A7B0-5C081933E9E9}" type="pres">
      <dgm:prSet presAssocID="{BC966380-90DC-4F23-9AC5-4AAC93DE14AF}" presName="compositeShape" presStyleCnt="0">
        <dgm:presLayoutVars>
          <dgm:chMax val="7"/>
          <dgm:dir/>
          <dgm:resizeHandles val="exact"/>
        </dgm:presLayoutVars>
      </dgm:prSet>
      <dgm:spPr/>
    </dgm:pt>
    <dgm:pt modelId="{66FFB3C1-6085-4125-9A02-50717E9ECC6B}" type="pres">
      <dgm:prSet presAssocID="{BCFE79F1-3062-432B-B05A-A9087F91896A}" presName="circ1" presStyleLbl="vennNode1" presStyleIdx="0" presStyleCnt="3"/>
      <dgm:spPr/>
      <dgm:t>
        <a:bodyPr/>
        <a:lstStyle/>
        <a:p>
          <a:endParaRPr lang="sk-SK"/>
        </a:p>
      </dgm:t>
    </dgm:pt>
    <dgm:pt modelId="{7A3C510D-032E-40F1-98CE-A85348804227}" type="pres">
      <dgm:prSet presAssocID="{BCFE79F1-3062-432B-B05A-A9087F91896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4CF3F6D4-B6BF-409A-9314-6F093E0B5A03}" type="pres">
      <dgm:prSet presAssocID="{F9A9AB43-C4DB-405F-8675-3C64E990EBBC}" presName="circ2" presStyleLbl="vennNode1" presStyleIdx="1" presStyleCnt="3"/>
      <dgm:spPr/>
      <dgm:t>
        <a:bodyPr/>
        <a:lstStyle/>
        <a:p>
          <a:endParaRPr lang="sk-SK"/>
        </a:p>
      </dgm:t>
    </dgm:pt>
    <dgm:pt modelId="{35F2CEBD-F446-43C9-99EA-92205D268038}" type="pres">
      <dgm:prSet presAssocID="{F9A9AB43-C4DB-405F-8675-3C64E990EBB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BBF24D35-6B5A-407D-9E06-617A670D08A9}" type="pres">
      <dgm:prSet presAssocID="{65D3D5B9-E159-4563-B9BD-E0AEABD76957}" presName="circ3" presStyleLbl="vennNode1" presStyleIdx="2" presStyleCnt="3"/>
      <dgm:spPr/>
      <dgm:t>
        <a:bodyPr/>
        <a:lstStyle/>
        <a:p>
          <a:endParaRPr lang="sk-SK"/>
        </a:p>
      </dgm:t>
    </dgm:pt>
    <dgm:pt modelId="{1E7FCDB0-7DC0-49E9-B930-258F116348C6}" type="pres">
      <dgm:prSet presAssocID="{65D3D5B9-E159-4563-B9BD-E0AEABD7695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AA72B44A-5152-423D-A67A-D47F1D74BE30}" type="presOf" srcId="{F9A9AB43-C4DB-405F-8675-3C64E990EBBC}" destId="{35F2CEBD-F446-43C9-99EA-92205D268038}" srcOrd="1" destOrd="0" presId="urn:microsoft.com/office/officeart/2005/8/layout/venn1"/>
    <dgm:cxn modelId="{C2269ACD-6A91-4DBF-88CD-205123321AAF}" type="presOf" srcId="{65D3D5B9-E159-4563-B9BD-E0AEABD76957}" destId="{1E7FCDB0-7DC0-49E9-B930-258F116348C6}" srcOrd="1" destOrd="0" presId="urn:microsoft.com/office/officeart/2005/8/layout/venn1"/>
    <dgm:cxn modelId="{05DC1D91-A85D-41F1-A57B-C28EF2A4C9B4}" srcId="{BC966380-90DC-4F23-9AC5-4AAC93DE14AF}" destId="{F9A9AB43-C4DB-405F-8675-3C64E990EBBC}" srcOrd="1" destOrd="0" parTransId="{F8167624-6B92-41E0-B501-C76F0DE444A4}" sibTransId="{53D47B74-793A-449F-A87F-4F86D2F8B9B8}"/>
    <dgm:cxn modelId="{640A6388-49B3-4EE4-A2B9-9981BED2BC28}" type="presOf" srcId="{145859F3-3729-46C2-B64F-75A0B2D1C291}" destId="{BBF24D35-6B5A-407D-9E06-617A670D08A9}" srcOrd="0" destOrd="1" presId="urn:microsoft.com/office/officeart/2005/8/layout/venn1"/>
    <dgm:cxn modelId="{70C16387-ACC8-44BC-8199-97807F35D0C6}" type="presOf" srcId="{65D3D5B9-E159-4563-B9BD-E0AEABD76957}" destId="{BBF24D35-6B5A-407D-9E06-617A670D08A9}" srcOrd="0" destOrd="0" presId="urn:microsoft.com/office/officeart/2005/8/layout/venn1"/>
    <dgm:cxn modelId="{882F1171-91BB-4D72-9730-618D2820BD22}" type="presOf" srcId="{BC966380-90DC-4F23-9AC5-4AAC93DE14AF}" destId="{24EFC943-1734-4D22-A7B0-5C081933E9E9}" srcOrd="0" destOrd="0" presId="urn:microsoft.com/office/officeart/2005/8/layout/venn1"/>
    <dgm:cxn modelId="{AE22D9BA-6625-4C55-8143-EE2B1CDB4A56}" srcId="{BC966380-90DC-4F23-9AC5-4AAC93DE14AF}" destId="{65D3D5B9-E159-4563-B9BD-E0AEABD76957}" srcOrd="2" destOrd="0" parTransId="{4CC0E1D1-D226-4567-8F67-B22A9DAA951A}" sibTransId="{AD48FCF7-2E4C-4A1D-B555-A404B9CFA01F}"/>
    <dgm:cxn modelId="{327CA291-178E-42F7-9CF6-6E428113CD18}" type="presOf" srcId="{145859F3-3729-46C2-B64F-75A0B2D1C291}" destId="{1E7FCDB0-7DC0-49E9-B930-258F116348C6}" srcOrd="1" destOrd="1" presId="urn:microsoft.com/office/officeart/2005/8/layout/venn1"/>
    <dgm:cxn modelId="{E4565F9E-BDDC-4CC6-A028-F88BA312BD8E}" srcId="{65D3D5B9-E159-4563-B9BD-E0AEABD76957}" destId="{145859F3-3729-46C2-B64F-75A0B2D1C291}" srcOrd="0" destOrd="0" parTransId="{FA9AD084-FF6E-409F-93A0-4D70A7135FC9}" sibTransId="{2E71FFF8-DFAE-41CC-8D77-6A54B5C63CB5}"/>
    <dgm:cxn modelId="{262E0D8D-1EFE-4761-BCF2-524F4C3F5A4E}" type="presOf" srcId="{F9A9AB43-C4DB-405F-8675-3C64E990EBBC}" destId="{4CF3F6D4-B6BF-409A-9314-6F093E0B5A03}" srcOrd="0" destOrd="0" presId="urn:microsoft.com/office/officeart/2005/8/layout/venn1"/>
    <dgm:cxn modelId="{8718C221-B3C7-4E6A-8B99-BD4AD3DEC49A}" type="presOf" srcId="{B8FA3E39-33A4-4C40-A5BC-24B5C03BD589}" destId="{66FFB3C1-6085-4125-9A02-50717E9ECC6B}" srcOrd="0" destOrd="1" presId="urn:microsoft.com/office/officeart/2005/8/layout/venn1"/>
    <dgm:cxn modelId="{36CCE6E9-94C8-4F82-8202-93D3333FA5A7}" type="presOf" srcId="{B8FA3E39-33A4-4C40-A5BC-24B5C03BD589}" destId="{7A3C510D-032E-40F1-98CE-A85348804227}" srcOrd="1" destOrd="1" presId="urn:microsoft.com/office/officeart/2005/8/layout/venn1"/>
    <dgm:cxn modelId="{EECA1161-AA74-494A-8561-507F1D0A20A1}" srcId="{F9A9AB43-C4DB-405F-8675-3C64E990EBBC}" destId="{F2A7A4F6-0814-4147-83C8-51907A2D104C}" srcOrd="0" destOrd="0" parTransId="{25C49384-32C8-413C-AE91-38738B30AC56}" sibTransId="{59795AED-89B2-4914-BA77-6B8D62905EFE}"/>
    <dgm:cxn modelId="{95E8B8DF-4637-4D82-942E-6215FAF5F143}" type="presOf" srcId="{F2A7A4F6-0814-4147-83C8-51907A2D104C}" destId="{4CF3F6D4-B6BF-409A-9314-6F093E0B5A03}" srcOrd="0" destOrd="1" presId="urn:microsoft.com/office/officeart/2005/8/layout/venn1"/>
    <dgm:cxn modelId="{8FB54F89-2880-443F-A348-DE71E7E45846}" type="presOf" srcId="{BCFE79F1-3062-432B-B05A-A9087F91896A}" destId="{66FFB3C1-6085-4125-9A02-50717E9ECC6B}" srcOrd="0" destOrd="0" presId="urn:microsoft.com/office/officeart/2005/8/layout/venn1"/>
    <dgm:cxn modelId="{CEF9C931-B903-4F4B-818D-C0EC263CC0E8}" srcId="{BC966380-90DC-4F23-9AC5-4AAC93DE14AF}" destId="{BCFE79F1-3062-432B-B05A-A9087F91896A}" srcOrd="0" destOrd="0" parTransId="{6D0FA704-4DBD-4376-8346-FCC41A144632}" sibTransId="{A88CEB51-723E-4AC8-8901-88D63845FF73}"/>
    <dgm:cxn modelId="{1C4C4E65-FE48-47F7-A15F-5916265FBB6D}" type="presOf" srcId="{F2A7A4F6-0814-4147-83C8-51907A2D104C}" destId="{35F2CEBD-F446-43C9-99EA-92205D268038}" srcOrd="1" destOrd="1" presId="urn:microsoft.com/office/officeart/2005/8/layout/venn1"/>
    <dgm:cxn modelId="{62F12F13-67FD-49E1-8A5A-6720930D3F98}" srcId="{BCFE79F1-3062-432B-B05A-A9087F91896A}" destId="{B8FA3E39-33A4-4C40-A5BC-24B5C03BD589}" srcOrd="0" destOrd="0" parTransId="{51A66C47-D083-40CA-9453-B2DF8CA957ED}" sibTransId="{304079E8-9DE8-4D9C-B4D2-6A85D63E1252}"/>
    <dgm:cxn modelId="{4E7903B8-E382-475B-BAE3-491B3749986C}" type="presOf" srcId="{BCFE79F1-3062-432B-B05A-A9087F91896A}" destId="{7A3C510D-032E-40F1-98CE-A85348804227}" srcOrd="1" destOrd="0" presId="urn:microsoft.com/office/officeart/2005/8/layout/venn1"/>
    <dgm:cxn modelId="{157C19F1-10E2-41E4-A8C8-55E71B585712}" type="presParOf" srcId="{24EFC943-1734-4D22-A7B0-5C081933E9E9}" destId="{66FFB3C1-6085-4125-9A02-50717E9ECC6B}" srcOrd="0" destOrd="0" presId="urn:microsoft.com/office/officeart/2005/8/layout/venn1"/>
    <dgm:cxn modelId="{8CA40BF3-4379-4901-AA57-BD5B2A179538}" type="presParOf" srcId="{24EFC943-1734-4D22-A7B0-5C081933E9E9}" destId="{7A3C510D-032E-40F1-98CE-A85348804227}" srcOrd="1" destOrd="0" presId="urn:microsoft.com/office/officeart/2005/8/layout/venn1"/>
    <dgm:cxn modelId="{0BDD5C3A-3099-4AF5-BECB-EF12B4204ADF}" type="presParOf" srcId="{24EFC943-1734-4D22-A7B0-5C081933E9E9}" destId="{4CF3F6D4-B6BF-409A-9314-6F093E0B5A03}" srcOrd="2" destOrd="0" presId="urn:microsoft.com/office/officeart/2005/8/layout/venn1"/>
    <dgm:cxn modelId="{2A95BE54-5B2E-42BA-9567-9B32C8B87DED}" type="presParOf" srcId="{24EFC943-1734-4D22-A7B0-5C081933E9E9}" destId="{35F2CEBD-F446-43C9-99EA-92205D268038}" srcOrd="3" destOrd="0" presId="urn:microsoft.com/office/officeart/2005/8/layout/venn1"/>
    <dgm:cxn modelId="{0A7D9F58-42EA-41F2-8C68-2F8C67AD7E80}" type="presParOf" srcId="{24EFC943-1734-4D22-A7B0-5C081933E9E9}" destId="{BBF24D35-6B5A-407D-9E06-617A670D08A9}" srcOrd="4" destOrd="0" presId="urn:microsoft.com/office/officeart/2005/8/layout/venn1"/>
    <dgm:cxn modelId="{C3EF40FF-E25B-4B70-8D6A-0871951573DA}" type="presParOf" srcId="{24EFC943-1734-4D22-A7B0-5C081933E9E9}" destId="{1E7FCDB0-7DC0-49E9-B930-258F116348C6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2B09A-F37F-413D-AC8D-A3F3C325B85A}" type="doc">
      <dgm:prSet loTypeId="urn:microsoft.com/office/officeart/2005/8/layout/radial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sk-SK"/>
        </a:p>
      </dgm:t>
    </dgm:pt>
    <dgm:pt modelId="{77E57E03-6A33-4300-8332-17F9FADDCCC1}">
      <dgm:prSet phldrT="[Text]"/>
      <dgm:spPr/>
      <dgm:t>
        <a:bodyPr/>
        <a:lstStyle/>
        <a:p>
          <a:r>
            <a:rPr lang="sk-SK" dirty="0" smtClean="0"/>
            <a:t>centrálne úložisko informácií</a:t>
          </a:r>
          <a:endParaRPr lang="sk-SK" dirty="0"/>
        </a:p>
      </dgm:t>
    </dgm:pt>
    <dgm:pt modelId="{DDE4DA18-8457-47E0-BA74-E780B3AFB0BC}" type="parTrans" cxnId="{1604BDE3-EBEA-451E-ADF5-69DB31AB0213}">
      <dgm:prSet/>
      <dgm:spPr/>
      <dgm:t>
        <a:bodyPr/>
        <a:lstStyle/>
        <a:p>
          <a:endParaRPr lang="sk-SK"/>
        </a:p>
      </dgm:t>
    </dgm:pt>
    <dgm:pt modelId="{E823D91B-61B8-4436-888E-50EFD744A02F}" type="sibTrans" cxnId="{1604BDE3-EBEA-451E-ADF5-69DB31AB0213}">
      <dgm:prSet/>
      <dgm:spPr/>
      <dgm:t>
        <a:bodyPr/>
        <a:lstStyle/>
        <a:p>
          <a:endParaRPr lang="sk-SK"/>
        </a:p>
      </dgm:t>
    </dgm:pt>
    <dgm:pt modelId="{FD330B06-1110-4E54-892F-634B678CCA9B}">
      <dgm:prSet phldrT="[Text]" custT="1"/>
      <dgm:spPr/>
      <dgm:t>
        <a:bodyPr/>
        <a:lstStyle/>
        <a:p>
          <a:r>
            <a:rPr lang="sk-SK" sz="2000" dirty="0" smtClean="0"/>
            <a:t>dátový slovník</a:t>
          </a:r>
          <a:endParaRPr lang="sk-SK" sz="2000" dirty="0"/>
        </a:p>
      </dgm:t>
    </dgm:pt>
    <dgm:pt modelId="{DDEF5E20-B482-4370-8D6E-E09EE1B84AA9}" type="parTrans" cxnId="{BB61A539-A365-459B-93D5-0D6151DEFED9}">
      <dgm:prSet/>
      <dgm:spPr/>
      <dgm:t>
        <a:bodyPr/>
        <a:lstStyle/>
        <a:p>
          <a:endParaRPr lang="sk-SK"/>
        </a:p>
      </dgm:t>
    </dgm:pt>
    <dgm:pt modelId="{E167910E-D539-4642-B9AD-C0C0E02FCBC1}" type="sibTrans" cxnId="{BB61A539-A365-459B-93D5-0D6151DEFED9}">
      <dgm:prSet/>
      <dgm:spPr/>
      <dgm:t>
        <a:bodyPr/>
        <a:lstStyle/>
        <a:p>
          <a:endParaRPr lang="sk-SK"/>
        </a:p>
      </dgm:t>
    </dgm:pt>
    <dgm:pt modelId="{49CE9AF6-D9FB-4117-93A7-A3CE64B3DA61}">
      <dgm:prSet phldrT="[Text]" custT="1"/>
      <dgm:spPr/>
      <dgm:t>
        <a:bodyPr/>
        <a:lstStyle/>
        <a:p>
          <a:r>
            <a:rPr lang="sk-SK" sz="1600" dirty="0" err="1" smtClean="0"/>
            <a:t>štruktúr-ované</a:t>
          </a:r>
          <a:r>
            <a:rPr lang="sk-SK" sz="1600" dirty="0" smtClean="0"/>
            <a:t> diagramy</a:t>
          </a:r>
          <a:endParaRPr lang="sk-SK" sz="1600" dirty="0"/>
        </a:p>
      </dgm:t>
    </dgm:pt>
    <dgm:pt modelId="{B94AED6F-DCE2-4832-B956-E97EF076984F}" type="parTrans" cxnId="{C9323277-4294-4804-881E-A16306BF026C}">
      <dgm:prSet/>
      <dgm:spPr/>
      <dgm:t>
        <a:bodyPr/>
        <a:lstStyle/>
        <a:p>
          <a:endParaRPr lang="sk-SK"/>
        </a:p>
      </dgm:t>
    </dgm:pt>
    <dgm:pt modelId="{7255837B-2E60-4B44-9320-B4939215ADFD}" type="sibTrans" cxnId="{C9323277-4294-4804-881E-A16306BF026C}">
      <dgm:prSet/>
      <dgm:spPr/>
      <dgm:t>
        <a:bodyPr/>
        <a:lstStyle/>
        <a:p>
          <a:endParaRPr lang="sk-SK"/>
        </a:p>
      </dgm:t>
    </dgm:pt>
    <dgm:pt modelId="{372EAD57-54FE-4B35-8BD5-A12FE3B2BF5F}">
      <dgm:prSet phldrT="[Text]" custT="1"/>
      <dgm:spPr/>
      <dgm:t>
        <a:bodyPr/>
        <a:lstStyle/>
        <a:p>
          <a:r>
            <a:rPr lang="sk-SK" sz="2000" dirty="0" smtClean="0"/>
            <a:t>reporty</a:t>
          </a:r>
          <a:endParaRPr lang="sk-SK" sz="2000" dirty="0"/>
        </a:p>
      </dgm:t>
    </dgm:pt>
    <dgm:pt modelId="{6A1AEBE4-99F6-4051-A71F-13524BA4C823}" type="parTrans" cxnId="{F6569C86-A17E-45DF-ABF6-37635DAD99DE}">
      <dgm:prSet/>
      <dgm:spPr/>
      <dgm:t>
        <a:bodyPr/>
        <a:lstStyle/>
        <a:p>
          <a:endParaRPr lang="sk-SK"/>
        </a:p>
      </dgm:t>
    </dgm:pt>
    <dgm:pt modelId="{B8012D68-EC85-4F91-AA5D-398ABD306D1F}" type="sibTrans" cxnId="{F6569C86-A17E-45DF-ABF6-37635DAD99DE}">
      <dgm:prSet/>
      <dgm:spPr/>
      <dgm:t>
        <a:bodyPr/>
        <a:lstStyle/>
        <a:p>
          <a:endParaRPr lang="sk-SK"/>
        </a:p>
      </dgm:t>
    </dgm:pt>
    <dgm:pt modelId="{9F3468C3-3329-47F1-BE45-A8A8854CD417}">
      <dgm:prSet phldrT="[Text]" custT="1"/>
      <dgm:spPr/>
      <dgm:t>
        <a:bodyPr/>
        <a:lstStyle/>
        <a:p>
          <a:r>
            <a:rPr lang="sk-SK" sz="2000" dirty="0" smtClean="0"/>
            <a:t>import/</a:t>
          </a:r>
        </a:p>
        <a:p>
          <a:r>
            <a:rPr lang="sk-SK" sz="2000" dirty="0" smtClean="0"/>
            <a:t>export</a:t>
          </a:r>
          <a:endParaRPr lang="sk-SK" sz="2000" dirty="0"/>
        </a:p>
      </dgm:t>
    </dgm:pt>
    <dgm:pt modelId="{9B04D794-7A88-4884-AF6D-5FA034D31937}" type="parTrans" cxnId="{C3F9ED28-EB50-4D1E-AFFB-EE22041409E3}">
      <dgm:prSet/>
      <dgm:spPr/>
      <dgm:t>
        <a:bodyPr/>
        <a:lstStyle/>
        <a:p>
          <a:endParaRPr lang="sk-SK"/>
        </a:p>
      </dgm:t>
    </dgm:pt>
    <dgm:pt modelId="{44BB9478-2389-4E3A-9645-D6B9E63B4358}" type="sibTrans" cxnId="{C3F9ED28-EB50-4D1E-AFFB-EE22041409E3}">
      <dgm:prSet/>
      <dgm:spPr/>
      <dgm:t>
        <a:bodyPr/>
        <a:lstStyle/>
        <a:p>
          <a:endParaRPr lang="sk-SK"/>
        </a:p>
      </dgm:t>
    </dgm:pt>
    <dgm:pt modelId="{C2F5C66E-08E3-4E88-8952-1F0E6FBDD509}">
      <dgm:prSet phldrT="[Text]" custT="1"/>
      <dgm:spPr/>
      <dgm:t>
        <a:bodyPr/>
        <a:lstStyle/>
        <a:p>
          <a:r>
            <a:rPr lang="sk-SK" sz="2000" dirty="0" smtClean="0"/>
            <a:t>nástroje pre </a:t>
          </a:r>
          <a:r>
            <a:rPr lang="sk-SK" sz="2000" dirty="0" err="1" smtClean="0"/>
            <a:t>dopyto-vacie</a:t>
          </a:r>
          <a:r>
            <a:rPr lang="sk-SK" sz="2000" dirty="0" smtClean="0"/>
            <a:t> jazyky</a:t>
          </a:r>
          <a:endParaRPr lang="sk-SK" sz="2000" dirty="0"/>
        </a:p>
      </dgm:t>
    </dgm:pt>
    <dgm:pt modelId="{29DDC181-FCE6-4D05-A8ED-3CDD5ED16487}" type="parTrans" cxnId="{0510E5A6-2CDF-4551-A689-EBF110B43F8F}">
      <dgm:prSet/>
      <dgm:spPr/>
      <dgm:t>
        <a:bodyPr/>
        <a:lstStyle/>
        <a:p>
          <a:endParaRPr lang="sk-SK"/>
        </a:p>
      </dgm:t>
    </dgm:pt>
    <dgm:pt modelId="{9DDF51FE-542F-409E-9410-610961BA0AB5}" type="sibTrans" cxnId="{0510E5A6-2CDF-4551-A689-EBF110B43F8F}">
      <dgm:prSet/>
      <dgm:spPr/>
      <dgm:t>
        <a:bodyPr/>
        <a:lstStyle/>
        <a:p>
          <a:endParaRPr lang="sk-SK"/>
        </a:p>
      </dgm:t>
    </dgm:pt>
    <dgm:pt modelId="{129456AA-6EDE-4AAC-82B3-0E6628F2438C}">
      <dgm:prSet phldrT="[Text]" custT="1"/>
      <dgm:spPr/>
      <dgm:t>
        <a:bodyPr/>
        <a:lstStyle/>
        <a:p>
          <a:r>
            <a:rPr lang="sk-SK" sz="2000" dirty="0" smtClean="0"/>
            <a:t>nástroje pre návrh, analýzu a overenie</a:t>
          </a:r>
          <a:endParaRPr lang="sk-SK" sz="2000" dirty="0"/>
        </a:p>
      </dgm:t>
    </dgm:pt>
    <dgm:pt modelId="{6E9DC885-008E-4D61-84A8-B6C871FDA35D}" type="parTrans" cxnId="{1FDF0960-B9A1-42E7-B98A-DE64C9CB0681}">
      <dgm:prSet/>
      <dgm:spPr/>
      <dgm:t>
        <a:bodyPr/>
        <a:lstStyle/>
        <a:p>
          <a:endParaRPr lang="sk-SK"/>
        </a:p>
      </dgm:t>
    </dgm:pt>
    <dgm:pt modelId="{D1969469-0850-4436-8715-FE2B008B093C}" type="sibTrans" cxnId="{1FDF0960-B9A1-42E7-B98A-DE64C9CB0681}">
      <dgm:prSet/>
      <dgm:spPr/>
      <dgm:t>
        <a:bodyPr/>
        <a:lstStyle/>
        <a:p>
          <a:endParaRPr lang="sk-SK"/>
        </a:p>
      </dgm:t>
    </dgm:pt>
    <dgm:pt modelId="{5CCC64DD-84DF-46DB-9D7A-DCD3891848BB}">
      <dgm:prSet phldrT="[Text]"/>
      <dgm:spPr/>
      <dgm:t>
        <a:bodyPr/>
        <a:lstStyle/>
        <a:p>
          <a:r>
            <a:rPr lang="sk-SK" dirty="0" smtClean="0"/>
            <a:t>nástroje pre tvorbu formulárov</a:t>
          </a:r>
          <a:endParaRPr lang="sk-SK" dirty="0"/>
        </a:p>
      </dgm:t>
    </dgm:pt>
    <dgm:pt modelId="{BBFC4C6D-678A-4F5A-8111-BD150446FE7D}" type="parTrans" cxnId="{CFBE306C-59A2-42A6-83EF-8FF31E1CA432}">
      <dgm:prSet/>
      <dgm:spPr/>
      <dgm:t>
        <a:bodyPr/>
        <a:lstStyle/>
        <a:p>
          <a:endParaRPr lang="sk-SK"/>
        </a:p>
      </dgm:t>
    </dgm:pt>
    <dgm:pt modelId="{EA164437-55F8-4EBB-B675-80C2B5C59C41}" type="sibTrans" cxnId="{CFBE306C-59A2-42A6-83EF-8FF31E1CA432}">
      <dgm:prSet/>
      <dgm:spPr/>
      <dgm:t>
        <a:bodyPr/>
        <a:lstStyle/>
        <a:p>
          <a:endParaRPr lang="sk-SK"/>
        </a:p>
      </dgm:t>
    </dgm:pt>
    <dgm:pt modelId="{99F4787D-558E-4898-992D-EA691E81634C}">
      <dgm:prSet phldrT="[Text]"/>
      <dgm:spPr/>
      <dgm:t>
        <a:bodyPr/>
        <a:lstStyle/>
        <a:p>
          <a:r>
            <a:rPr lang="sk-SK" dirty="0" smtClean="0"/>
            <a:t>generátor kódu</a:t>
          </a:r>
          <a:endParaRPr lang="sk-SK" dirty="0"/>
        </a:p>
      </dgm:t>
    </dgm:pt>
    <dgm:pt modelId="{EDEAA14A-E0CA-45E2-B301-4A15C617E70B}" type="parTrans" cxnId="{A330174D-4CAD-42B8-BF6F-DE52B40666D3}">
      <dgm:prSet/>
      <dgm:spPr/>
      <dgm:t>
        <a:bodyPr/>
        <a:lstStyle/>
        <a:p>
          <a:endParaRPr lang="sk-SK"/>
        </a:p>
      </dgm:t>
    </dgm:pt>
    <dgm:pt modelId="{04ACF886-CF74-469B-ABE2-D7630A891257}" type="sibTrans" cxnId="{A330174D-4CAD-42B8-BF6F-DE52B40666D3}">
      <dgm:prSet/>
      <dgm:spPr/>
      <dgm:t>
        <a:bodyPr/>
        <a:lstStyle/>
        <a:p>
          <a:endParaRPr lang="sk-SK"/>
        </a:p>
      </dgm:t>
    </dgm:pt>
    <dgm:pt modelId="{CAE48B75-0773-4B15-899D-C2FEDCD7DDCE}">
      <dgm:prSet phldrT="[Text]"/>
      <dgm:spPr/>
      <dgm:t>
        <a:bodyPr/>
        <a:lstStyle/>
        <a:p>
          <a:endParaRPr lang="sk-SK" dirty="0"/>
        </a:p>
      </dgm:t>
    </dgm:pt>
    <dgm:pt modelId="{D5B3F49F-0C85-4B4D-86E6-C66F84404D0F}" type="parTrans" cxnId="{C3D41407-1134-4F52-8424-A3B9D391114A}">
      <dgm:prSet/>
      <dgm:spPr/>
      <dgm:t>
        <a:bodyPr/>
        <a:lstStyle/>
        <a:p>
          <a:endParaRPr lang="sk-SK"/>
        </a:p>
      </dgm:t>
    </dgm:pt>
    <dgm:pt modelId="{193326F4-C076-45BD-984B-B8AF207857F2}" type="sibTrans" cxnId="{C3D41407-1134-4F52-8424-A3B9D391114A}">
      <dgm:prSet/>
      <dgm:spPr/>
      <dgm:t>
        <a:bodyPr/>
        <a:lstStyle/>
        <a:p>
          <a:endParaRPr lang="sk-SK"/>
        </a:p>
      </dgm:t>
    </dgm:pt>
    <dgm:pt modelId="{B03E9540-DB84-46F4-A9ED-1D733325A173}" type="pres">
      <dgm:prSet presAssocID="{89F2B09A-F37F-413D-AC8D-A3F3C325B85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21AB25EB-327D-4161-9404-D54B08EE6DC1}" type="pres">
      <dgm:prSet presAssocID="{77E57E03-6A33-4300-8332-17F9FADDCCC1}" presName="centerShape" presStyleLbl="node0" presStyleIdx="0" presStyleCnt="1"/>
      <dgm:spPr/>
    </dgm:pt>
    <dgm:pt modelId="{D7EBBF8A-F6E5-4068-9E77-8F01E973C34C}" type="pres">
      <dgm:prSet presAssocID="{DDEF5E20-B482-4370-8D6E-E09EE1B84AA9}" presName="Name9" presStyleLbl="parChTrans1D2" presStyleIdx="0" presStyleCnt="8"/>
      <dgm:spPr/>
    </dgm:pt>
    <dgm:pt modelId="{1AD3F5E6-697B-4987-86AF-87B38C4F5272}" type="pres">
      <dgm:prSet presAssocID="{DDEF5E20-B482-4370-8D6E-E09EE1B84AA9}" presName="connTx" presStyleLbl="parChTrans1D2" presStyleIdx="0" presStyleCnt="8"/>
      <dgm:spPr/>
    </dgm:pt>
    <dgm:pt modelId="{C788896F-5EF1-4B8C-A8E4-2092907C1929}" type="pres">
      <dgm:prSet presAssocID="{FD330B06-1110-4E54-892F-634B678CCA9B}" presName="node" presStyleLbl="node1" presStyleIdx="0" presStyleCnt="8">
        <dgm:presLayoutVars>
          <dgm:bulletEnabled val="1"/>
        </dgm:presLayoutVars>
      </dgm:prSet>
      <dgm:spPr/>
    </dgm:pt>
    <dgm:pt modelId="{0711E251-0387-431C-B347-5B896EC2EC77}" type="pres">
      <dgm:prSet presAssocID="{B94AED6F-DCE2-4832-B956-E97EF076984F}" presName="Name9" presStyleLbl="parChTrans1D2" presStyleIdx="1" presStyleCnt="8"/>
      <dgm:spPr/>
    </dgm:pt>
    <dgm:pt modelId="{51E4316C-3C07-4DCA-96E6-085E01E1D0E6}" type="pres">
      <dgm:prSet presAssocID="{B94AED6F-DCE2-4832-B956-E97EF076984F}" presName="connTx" presStyleLbl="parChTrans1D2" presStyleIdx="1" presStyleCnt="8"/>
      <dgm:spPr/>
    </dgm:pt>
    <dgm:pt modelId="{F3007C01-F4C4-4A8D-A49C-21144FD48730}" type="pres">
      <dgm:prSet presAssocID="{49CE9AF6-D9FB-4117-93A7-A3CE64B3DA6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F818247-BE2F-44C9-80A4-A43219CC9478}" type="pres">
      <dgm:prSet presAssocID="{6A1AEBE4-99F6-4051-A71F-13524BA4C823}" presName="Name9" presStyleLbl="parChTrans1D2" presStyleIdx="2" presStyleCnt="8"/>
      <dgm:spPr/>
    </dgm:pt>
    <dgm:pt modelId="{C91B9105-7E58-4D63-B064-EAFF75E2532B}" type="pres">
      <dgm:prSet presAssocID="{6A1AEBE4-99F6-4051-A71F-13524BA4C823}" presName="connTx" presStyleLbl="parChTrans1D2" presStyleIdx="2" presStyleCnt="8"/>
      <dgm:spPr/>
    </dgm:pt>
    <dgm:pt modelId="{FFADC814-A910-4662-9E22-362353BD0CC5}" type="pres">
      <dgm:prSet presAssocID="{372EAD57-54FE-4B35-8BD5-A12FE3B2BF5F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9EBFF44C-9343-4B82-865F-295B4A7BB5C6}" type="pres">
      <dgm:prSet presAssocID="{29DDC181-FCE6-4D05-A8ED-3CDD5ED16487}" presName="Name9" presStyleLbl="parChTrans1D2" presStyleIdx="3" presStyleCnt="8"/>
      <dgm:spPr/>
    </dgm:pt>
    <dgm:pt modelId="{529B1DB7-CDC5-452E-85EC-D2DF4B4A174F}" type="pres">
      <dgm:prSet presAssocID="{29DDC181-FCE6-4D05-A8ED-3CDD5ED16487}" presName="connTx" presStyleLbl="parChTrans1D2" presStyleIdx="3" presStyleCnt="8"/>
      <dgm:spPr/>
    </dgm:pt>
    <dgm:pt modelId="{3D95A1E4-7F65-4311-AA1F-0023D18154A1}" type="pres">
      <dgm:prSet presAssocID="{C2F5C66E-08E3-4E88-8952-1F0E6FBDD509}" presName="node" presStyleLbl="node1" presStyleIdx="3" presStyleCnt="8">
        <dgm:presLayoutVars>
          <dgm:bulletEnabled val="1"/>
        </dgm:presLayoutVars>
      </dgm:prSet>
      <dgm:spPr/>
    </dgm:pt>
    <dgm:pt modelId="{1E6B0483-93B4-4FCC-B5ED-CA33378AD9E0}" type="pres">
      <dgm:prSet presAssocID="{9B04D794-7A88-4884-AF6D-5FA034D31937}" presName="Name9" presStyleLbl="parChTrans1D2" presStyleIdx="4" presStyleCnt="8"/>
      <dgm:spPr/>
    </dgm:pt>
    <dgm:pt modelId="{7F3C7410-42B4-489E-A81B-436380D957FB}" type="pres">
      <dgm:prSet presAssocID="{9B04D794-7A88-4884-AF6D-5FA034D31937}" presName="connTx" presStyleLbl="parChTrans1D2" presStyleIdx="4" presStyleCnt="8"/>
      <dgm:spPr/>
    </dgm:pt>
    <dgm:pt modelId="{6A2502BF-ADE3-4772-A891-C8FC9B579A35}" type="pres">
      <dgm:prSet presAssocID="{9F3468C3-3329-47F1-BE45-A8A8854CD417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249E123C-1937-45E4-8DA6-B6D1B0853320}" type="pres">
      <dgm:prSet presAssocID="{6E9DC885-008E-4D61-84A8-B6C871FDA35D}" presName="Name9" presStyleLbl="parChTrans1D2" presStyleIdx="5" presStyleCnt="8"/>
      <dgm:spPr/>
    </dgm:pt>
    <dgm:pt modelId="{590C9BCA-A8AA-4543-86BC-51C4162D9745}" type="pres">
      <dgm:prSet presAssocID="{6E9DC885-008E-4D61-84A8-B6C871FDA35D}" presName="connTx" presStyleLbl="parChTrans1D2" presStyleIdx="5" presStyleCnt="8"/>
      <dgm:spPr/>
    </dgm:pt>
    <dgm:pt modelId="{DEE59399-0F46-4C7F-85F1-F4B9193F4811}" type="pres">
      <dgm:prSet presAssocID="{129456AA-6EDE-4AAC-82B3-0E6628F2438C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296E8E1-F753-4852-9E3B-4863754036E9}" type="pres">
      <dgm:prSet presAssocID="{BBFC4C6D-678A-4F5A-8111-BD150446FE7D}" presName="Name9" presStyleLbl="parChTrans1D2" presStyleIdx="6" presStyleCnt="8"/>
      <dgm:spPr/>
    </dgm:pt>
    <dgm:pt modelId="{6FD350F9-3C54-47E7-A808-05128A1EDF4B}" type="pres">
      <dgm:prSet presAssocID="{BBFC4C6D-678A-4F5A-8111-BD150446FE7D}" presName="connTx" presStyleLbl="parChTrans1D2" presStyleIdx="6" presStyleCnt="8"/>
      <dgm:spPr/>
    </dgm:pt>
    <dgm:pt modelId="{DE5F9CC4-0CBC-4484-B762-C5F00EAEC6CC}" type="pres">
      <dgm:prSet presAssocID="{5CCC64DD-84DF-46DB-9D7A-DCD3891848BB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  <dgm:pt modelId="{7A0CC9FB-145C-4DDA-84A1-282E499CAB5B}" type="pres">
      <dgm:prSet presAssocID="{EDEAA14A-E0CA-45E2-B301-4A15C617E70B}" presName="Name9" presStyleLbl="parChTrans1D2" presStyleIdx="7" presStyleCnt="8"/>
      <dgm:spPr/>
    </dgm:pt>
    <dgm:pt modelId="{108B467C-F590-4C33-AB0B-AC51B0E7ADF4}" type="pres">
      <dgm:prSet presAssocID="{EDEAA14A-E0CA-45E2-B301-4A15C617E70B}" presName="connTx" presStyleLbl="parChTrans1D2" presStyleIdx="7" presStyleCnt="8"/>
      <dgm:spPr/>
    </dgm:pt>
    <dgm:pt modelId="{CEBE1D4F-71B9-4881-9A0E-EA720CA66037}" type="pres">
      <dgm:prSet presAssocID="{99F4787D-558E-4898-992D-EA691E81634C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sk-SK"/>
        </a:p>
      </dgm:t>
    </dgm:pt>
  </dgm:ptLst>
  <dgm:cxnLst>
    <dgm:cxn modelId="{C3EDE7DB-6C9E-4464-8DA6-AE77E4C9D1F6}" type="presOf" srcId="{49CE9AF6-D9FB-4117-93A7-A3CE64B3DA61}" destId="{F3007C01-F4C4-4A8D-A49C-21144FD48730}" srcOrd="0" destOrd="0" presId="urn:microsoft.com/office/officeart/2005/8/layout/radial1"/>
    <dgm:cxn modelId="{D03A45DB-3E3E-4174-A4EC-C67C347E9870}" type="presOf" srcId="{77E57E03-6A33-4300-8332-17F9FADDCCC1}" destId="{21AB25EB-327D-4161-9404-D54B08EE6DC1}" srcOrd="0" destOrd="0" presId="urn:microsoft.com/office/officeart/2005/8/layout/radial1"/>
    <dgm:cxn modelId="{7A90829D-A0C2-4D62-A57A-B84B6630128E}" type="presOf" srcId="{29DDC181-FCE6-4D05-A8ED-3CDD5ED16487}" destId="{9EBFF44C-9343-4B82-865F-295B4A7BB5C6}" srcOrd="0" destOrd="0" presId="urn:microsoft.com/office/officeart/2005/8/layout/radial1"/>
    <dgm:cxn modelId="{C3F9ED28-EB50-4D1E-AFFB-EE22041409E3}" srcId="{77E57E03-6A33-4300-8332-17F9FADDCCC1}" destId="{9F3468C3-3329-47F1-BE45-A8A8854CD417}" srcOrd="4" destOrd="0" parTransId="{9B04D794-7A88-4884-AF6D-5FA034D31937}" sibTransId="{44BB9478-2389-4E3A-9645-D6B9E63B4358}"/>
    <dgm:cxn modelId="{FF15B47F-0E0E-485F-B4D9-A04F26B41540}" type="presOf" srcId="{DDEF5E20-B482-4370-8D6E-E09EE1B84AA9}" destId="{1AD3F5E6-697B-4987-86AF-87B38C4F5272}" srcOrd="1" destOrd="0" presId="urn:microsoft.com/office/officeart/2005/8/layout/radial1"/>
    <dgm:cxn modelId="{025A21D8-C16C-4263-A666-7373C83EB360}" type="presOf" srcId="{9B04D794-7A88-4884-AF6D-5FA034D31937}" destId="{1E6B0483-93B4-4FCC-B5ED-CA33378AD9E0}" srcOrd="0" destOrd="0" presId="urn:microsoft.com/office/officeart/2005/8/layout/radial1"/>
    <dgm:cxn modelId="{67B950E4-8B21-4B03-9683-7EB03314979F}" type="presOf" srcId="{FD330B06-1110-4E54-892F-634B678CCA9B}" destId="{C788896F-5EF1-4B8C-A8E4-2092907C1929}" srcOrd="0" destOrd="0" presId="urn:microsoft.com/office/officeart/2005/8/layout/radial1"/>
    <dgm:cxn modelId="{A330174D-4CAD-42B8-BF6F-DE52B40666D3}" srcId="{77E57E03-6A33-4300-8332-17F9FADDCCC1}" destId="{99F4787D-558E-4898-992D-EA691E81634C}" srcOrd="7" destOrd="0" parTransId="{EDEAA14A-E0CA-45E2-B301-4A15C617E70B}" sibTransId="{04ACF886-CF74-469B-ABE2-D7630A891257}"/>
    <dgm:cxn modelId="{0826EA37-8CFC-43F4-BB7E-9F1FAA514EE1}" type="presOf" srcId="{29DDC181-FCE6-4D05-A8ED-3CDD5ED16487}" destId="{529B1DB7-CDC5-452E-85EC-D2DF4B4A174F}" srcOrd="1" destOrd="0" presId="urn:microsoft.com/office/officeart/2005/8/layout/radial1"/>
    <dgm:cxn modelId="{889B6360-7310-4826-9A17-FCF4CDE3853C}" type="presOf" srcId="{129456AA-6EDE-4AAC-82B3-0E6628F2438C}" destId="{DEE59399-0F46-4C7F-85F1-F4B9193F4811}" srcOrd="0" destOrd="0" presId="urn:microsoft.com/office/officeart/2005/8/layout/radial1"/>
    <dgm:cxn modelId="{C9323277-4294-4804-881E-A16306BF026C}" srcId="{77E57E03-6A33-4300-8332-17F9FADDCCC1}" destId="{49CE9AF6-D9FB-4117-93A7-A3CE64B3DA61}" srcOrd="1" destOrd="0" parTransId="{B94AED6F-DCE2-4832-B956-E97EF076984F}" sibTransId="{7255837B-2E60-4B44-9320-B4939215ADFD}"/>
    <dgm:cxn modelId="{78E33108-B56A-4AD8-BF5F-506F10EDD399}" type="presOf" srcId="{6A1AEBE4-99F6-4051-A71F-13524BA4C823}" destId="{7F818247-BE2F-44C9-80A4-A43219CC9478}" srcOrd="0" destOrd="0" presId="urn:microsoft.com/office/officeart/2005/8/layout/radial1"/>
    <dgm:cxn modelId="{F6569C86-A17E-45DF-ABF6-37635DAD99DE}" srcId="{77E57E03-6A33-4300-8332-17F9FADDCCC1}" destId="{372EAD57-54FE-4B35-8BD5-A12FE3B2BF5F}" srcOrd="2" destOrd="0" parTransId="{6A1AEBE4-99F6-4051-A71F-13524BA4C823}" sibTransId="{B8012D68-EC85-4F91-AA5D-398ABD306D1F}"/>
    <dgm:cxn modelId="{CFC13EE4-99F8-4102-930E-79342A78B94A}" type="presOf" srcId="{6A1AEBE4-99F6-4051-A71F-13524BA4C823}" destId="{C91B9105-7E58-4D63-B064-EAFF75E2532B}" srcOrd="1" destOrd="0" presId="urn:microsoft.com/office/officeart/2005/8/layout/radial1"/>
    <dgm:cxn modelId="{CEE02391-D0A5-46AE-AB9F-54F5F91C6926}" type="presOf" srcId="{BBFC4C6D-678A-4F5A-8111-BD150446FE7D}" destId="{6FD350F9-3C54-47E7-A808-05128A1EDF4B}" srcOrd="1" destOrd="0" presId="urn:microsoft.com/office/officeart/2005/8/layout/radial1"/>
    <dgm:cxn modelId="{7A707ACE-B437-4068-BD22-48D6099484F6}" type="presOf" srcId="{EDEAA14A-E0CA-45E2-B301-4A15C617E70B}" destId="{7A0CC9FB-145C-4DDA-84A1-282E499CAB5B}" srcOrd="0" destOrd="0" presId="urn:microsoft.com/office/officeart/2005/8/layout/radial1"/>
    <dgm:cxn modelId="{4C1BBEAC-48FA-424F-BF75-3D46579F5F69}" type="presOf" srcId="{B94AED6F-DCE2-4832-B956-E97EF076984F}" destId="{51E4316C-3C07-4DCA-96E6-085E01E1D0E6}" srcOrd="1" destOrd="0" presId="urn:microsoft.com/office/officeart/2005/8/layout/radial1"/>
    <dgm:cxn modelId="{1D0953C9-4EBD-43C0-90D1-B4C3F51562E3}" type="presOf" srcId="{6E9DC885-008E-4D61-84A8-B6C871FDA35D}" destId="{590C9BCA-A8AA-4543-86BC-51C4162D9745}" srcOrd="1" destOrd="0" presId="urn:microsoft.com/office/officeart/2005/8/layout/radial1"/>
    <dgm:cxn modelId="{D4842618-474C-4F7D-BBAD-4998FD917F4D}" type="presOf" srcId="{DDEF5E20-B482-4370-8D6E-E09EE1B84AA9}" destId="{D7EBBF8A-F6E5-4068-9E77-8F01E973C34C}" srcOrd="0" destOrd="0" presId="urn:microsoft.com/office/officeart/2005/8/layout/radial1"/>
    <dgm:cxn modelId="{D95DCD89-5BEC-42E1-961B-DFD3EBD789C5}" type="presOf" srcId="{B94AED6F-DCE2-4832-B956-E97EF076984F}" destId="{0711E251-0387-431C-B347-5B896EC2EC77}" srcOrd="0" destOrd="0" presId="urn:microsoft.com/office/officeart/2005/8/layout/radial1"/>
    <dgm:cxn modelId="{3DA5BB2D-E385-47B1-9C23-A6812F7AFB05}" type="presOf" srcId="{5CCC64DD-84DF-46DB-9D7A-DCD3891848BB}" destId="{DE5F9CC4-0CBC-4484-B762-C5F00EAEC6CC}" srcOrd="0" destOrd="0" presId="urn:microsoft.com/office/officeart/2005/8/layout/radial1"/>
    <dgm:cxn modelId="{1FDF0960-B9A1-42E7-B98A-DE64C9CB0681}" srcId="{77E57E03-6A33-4300-8332-17F9FADDCCC1}" destId="{129456AA-6EDE-4AAC-82B3-0E6628F2438C}" srcOrd="5" destOrd="0" parTransId="{6E9DC885-008E-4D61-84A8-B6C871FDA35D}" sibTransId="{D1969469-0850-4436-8715-FE2B008B093C}"/>
    <dgm:cxn modelId="{CFBE306C-59A2-42A6-83EF-8FF31E1CA432}" srcId="{77E57E03-6A33-4300-8332-17F9FADDCCC1}" destId="{5CCC64DD-84DF-46DB-9D7A-DCD3891848BB}" srcOrd="6" destOrd="0" parTransId="{BBFC4C6D-678A-4F5A-8111-BD150446FE7D}" sibTransId="{EA164437-55F8-4EBB-B675-80C2B5C59C41}"/>
    <dgm:cxn modelId="{5CF27E3A-7A5D-448E-8112-D18C992C7B73}" type="presOf" srcId="{372EAD57-54FE-4B35-8BD5-A12FE3B2BF5F}" destId="{FFADC814-A910-4662-9E22-362353BD0CC5}" srcOrd="0" destOrd="0" presId="urn:microsoft.com/office/officeart/2005/8/layout/radial1"/>
    <dgm:cxn modelId="{9F8FFD5E-3F8C-4F7C-B7EF-CF7F663619E0}" type="presOf" srcId="{6E9DC885-008E-4D61-84A8-B6C871FDA35D}" destId="{249E123C-1937-45E4-8DA6-B6D1B0853320}" srcOrd="0" destOrd="0" presId="urn:microsoft.com/office/officeart/2005/8/layout/radial1"/>
    <dgm:cxn modelId="{CD92F08A-AD68-4B81-8887-FAEB4B684C2A}" type="presOf" srcId="{9F3468C3-3329-47F1-BE45-A8A8854CD417}" destId="{6A2502BF-ADE3-4772-A891-C8FC9B579A35}" srcOrd="0" destOrd="0" presId="urn:microsoft.com/office/officeart/2005/8/layout/radial1"/>
    <dgm:cxn modelId="{A5DFA77C-7E05-4659-8540-8E57F07DDB03}" type="presOf" srcId="{89F2B09A-F37F-413D-AC8D-A3F3C325B85A}" destId="{B03E9540-DB84-46F4-A9ED-1D733325A173}" srcOrd="0" destOrd="0" presId="urn:microsoft.com/office/officeart/2005/8/layout/radial1"/>
    <dgm:cxn modelId="{65E06168-42E5-47A7-B957-47BAA207BE47}" type="presOf" srcId="{C2F5C66E-08E3-4E88-8952-1F0E6FBDD509}" destId="{3D95A1E4-7F65-4311-AA1F-0023D18154A1}" srcOrd="0" destOrd="0" presId="urn:microsoft.com/office/officeart/2005/8/layout/radial1"/>
    <dgm:cxn modelId="{1604BDE3-EBEA-451E-ADF5-69DB31AB0213}" srcId="{89F2B09A-F37F-413D-AC8D-A3F3C325B85A}" destId="{77E57E03-6A33-4300-8332-17F9FADDCCC1}" srcOrd="0" destOrd="0" parTransId="{DDE4DA18-8457-47E0-BA74-E780B3AFB0BC}" sibTransId="{E823D91B-61B8-4436-888E-50EFD744A02F}"/>
    <dgm:cxn modelId="{016C9ACC-C8C6-42CB-BF82-CCFE04942B31}" type="presOf" srcId="{BBFC4C6D-678A-4F5A-8111-BD150446FE7D}" destId="{7296E8E1-F753-4852-9E3B-4863754036E9}" srcOrd="0" destOrd="0" presId="urn:microsoft.com/office/officeart/2005/8/layout/radial1"/>
    <dgm:cxn modelId="{ED6D9704-4398-4D95-AA0F-4E7CAB180AF5}" type="presOf" srcId="{99F4787D-558E-4898-992D-EA691E81634C}" destId="{CEBE1D4F-71B9-4881-9A0E-EA720CA66037}" srcOrd="0" destOrd="0" presId="urn:microsoft.com/office/officeart/2005/8/layout/radial1"/>
    <dgm:cxn modelId="{BB61A539-A365-459B-93D5-0D6151DEFED9}" srcId="{77E57E03-6A33-4300-8332-17F9FADDCCC1}" destId="{FD330B06-1110-4E54-892F-634B678CCA9B}" srcOrd="0" destOrd="0" parTransId="{DDEF5E20-B482-4370-8D6E-E09EE1B84AA9}" sibTransId="{E167910E-D539-4642-B9AD-C0C0E02FCBC1}"/>
    <dgm:cxn modelId="{59B68087-812E-4C3B-90A6-4A8B9B9CDCED}" type="presOf" srcId="{EDEAA14A-E0CA-45E2-B301-4A15C617E70B}" destId="{108B467C-F590-4C33-AB0B-AC51B0E7ADF4}" srcOrd="1" destOrd="0" presId="urn:microsoft.com/office/officeart/2005/8/layout/radial1"/>
    <dgm:cxn modelId="{0510E5A6-2CDF-4551-A689-EBF110B43F8F}" srcId="{77E57E03-6A33-4300-8332-17F9FADDCCC1}" destId="{C2F5C66E-08E3-4E88-8952-1F0E6FBDD509}" srcOrd="3" destOrd="0" parTransId="{29DDC181-FCE6-4D05-A8ED-3CDD5ED16487}" sibTransId="{9DDF51FE-542F-409E-9410-610961BA0AB5}"/>
    <dgm:cxn modelId="{5C27E3EC-89DC-4097-A004-54D864CC98D5}" type="presOf" srcId="{9B04D794-7A88-4884-AF6D-5FA034D31937}" destId="{7F3C7410-42B4-489E-A81B-436380D957FB}" srcOrd="1" destOrd="0" presId="urn:microsoft.com/office/officeart/2005/8/layout/radial1"/>
    <dgm:cxn modelId="{C3D41407-1134-4F52-8424-A3B9D391114A}" srcId="{89F2B09A-F37F-413D-AC8D-A3F3C325B85A}" destId="{CAE48B75-0773-4B15-899D-C2FEDCD7DDCE}" srcOrd="1" destOrd="0" parTransId="{D5B3F49F-0C85-4B4D-86E6-C66F84404D0F}" sibTransId="{193326F4-C076-45BD-984B-B8AF207857F2}"/>
    <dgm:cxn modelId="{EB9717A6-CBBB-45DF-92A3-38A50716518C}" type="presParOf" srcId="{B03E9540-DB84-46F4-A9ED-1D733325A173}" destId="{21AB25EB-327D-4161-9404-D54B08EE6DC1}" srcOrd="0" destOrd="0" presId="urn:microsoft.com/office/officeart/2005/8/layout/radial1"/>
    <dgm:cxn modelId="{E40FD6F8-FAD7-4E11-BF42-150895CEF243}" type="presParOf" srcId="{B03E9540-DB84-46F4-A9ED-1D733325A173}" destId="{D7EBBF8A-F6E5-4068-9E77-8F01E973C34C}" srcOrd="1" destOrd="0" presId="urn:microsoft.com/office/officeart/2005/8/layout/radial1"/>
    <dgm:cxn modelId="{D28D181B-5463-4F44-93D3-23D32C376483}" type="presParOf" srcId="{D7EBBF8A-F6E5-4068-9E77-8F01E973C34C}" destId="{1AD3F5E6-697B-4987-86AF-87B38C4F5272}" srcOrd="0" destOrd="0" presId="urn:microsoft.com/office/officeart/2005/8/layout/radial1"/>
    <dgm:cxn modelId="{00095007-32C8-4EBA-8A6F-8B03A4168CB0}" type="presParOf" srcId="{B03E9540-DB84-46F4-A9ED-1D733325A173}" destId="{C788896F-5EF1-4B8C-A8E4-2092907C1929}" srcOrd="2" destOrd="0" presId="urn:microsoft.com/office/officeart/2005/8/layout/radial1"/>
    <dgm:cxn modelId="{3C2DDE18-E1D6-4F56-B024-F57BE3D785FB}" type="presParOf" srcId="{B03E9540-DB84-46F4-A9ED-1D733325A173}" destId="{0711E251-0387-431C-B347-5B896EC2EC77}" srcOrd="3" destOrd="0" presId="urn:microsoft.com/office/officeart/2005/8/layout/radial1"/>
    <dgm:cxn modelId="{045744FD-1C48-4D9A-B4EB-9B64DA36D8CF}" type="presParOf" srcId="{0711E251-0387-431C-B347-5B896EC2EC77}" destId="{51E4316C-3C07-4DCA-96E6-085E01E1D0E6}" srcOrd="0" destOrd="0" presId="urn:microsoft.com/office/officeart/2005/8/layout/radial1"/>
    <dgm:cxn modelId="{2281535C-2F83-4150-BB7B-7E8DAC29E8E3}" type="presParOf" srcId="{B03E9540-DB84-46F4-A9ED-1D733325A173}" destId="{F3007C01-F4C4-4A8D-A49C-21144FD48730}" srcOrd="4" destOrd="0" presId="urn:microsoft.com/office/officeart/2005/8/layout/radial1"/>
    <dgm:cxn modelId="{812A1B3C-2EA0-4B04-AB59-43D57C7C757F}" type="presParOf" srcId="{B03E9540-DB84-46F4-A9ED-1D733325A173}" destId="{7F818247-BE2F-44C9-80A4-A43219CC9478}" srcOrd="5" destOrd="0" presId="urn:microsoft.com/office/officeart/2005/8/layout/radial1"/>
    <dgm:cxn modelId="{DB6EE4B3-A344-40C5-8CBF-C065D29B263E}" type="presParOf" srcId="{7F818247-BE2F-44C9-80A4-A43219CC9478}" destId="{C91B9105-7E58-4D63-B064-EAFF75E2532B}" srcOrd="0" destOrd="0" presId="urn:microsoft.com/office/officeart/2005/8/layout/radial1"/>
    <dgm:cxn modelId="{AA4B57B9-DF5B-4BD0-B0CD-4A88B82046F0}" type="presParOf" srcId="{B03E9540-DB84-46F4-A9ED-1D733325A173}" destId="{FFADC814-A910-4662-9E22-362353BD0CC5}" srcOrd="6" destOrd="0" presId="urn:microsoft.com/office/officeart/2005/8/layout/radial1"/>
    <dgm:cxn modelId="{65331F43-31EA-48AA-AF09-CB5A1043FF77}" type="presParOf" srcId="{B03E9540-DB84-46F4-A9ED-1D733325A173}" destId="{9EBFF44C-9343-4B82-865F-295B4A7BB5C6}" srcOrd="7" destOrd="0" presId="urn:microsoft.com/office/officeart/2005/8/layout/radial1"/>
    <dgm:cxn modelId="{0C391C4A-9D6D-48AC-9BB8-A8A8025EA2FC}" type="presParOf" srcId="{9EBFF44C-9343-4B82-865F-295B4A7BB5C6}" destId="{529B1DB7-CDC5-452E-85EC-D2DF4B4A174F}" srcOrd="0" destOrd="0" presId="urn:microsoft.com/office/officeart/2005/8/layout/radial1"/>
    <dgm:cxn modelId="{B3884A52-AC35-4286-B8F2-8ADCEA8A56A9}" type="presParOf" srcId="{B03E9540-DB84-46F4-A9ED-1D733325A173}" destId="{3D95A1E4-7F65-4311-AA1F-0023D18154A1}" srcOrd="8" destOrd="0" presId="urn:microsoft.com/office/officeart/2005/8/layout/radial1"/>
    <dgm:cxn modelId="{8CEC2EF4-1BD2-4A86-9CDE-FD84F92E5E0F}" type="presParOf" srcId="{B03E9540-DB84-46F4-A9ED-1D733325A173}" destId="{1E6B0483-93B4-4FCC-B5ED-CA33378AD9E0}" srcOrd="9" destOrd="0" presId="urn:microsoft.com/office/officeart/2005/8/layout/radial1"/>
    <dgm:cxn modelId="{C550D857-8771-4ECC-96EB-482BE26055EE}" type="presParOf" srcId="{1E6B0483-93B4-4FCC-B5ED-CA33378AD9E0}" destId="{7F3C7410-42B4-489E-A81B-436380D957FB}" srcOrd="0" destOrd="0" presId="urn:microsoft.com/office/officeart/2005/8/layout/radial1"/>
    <dgm:cxn modelId="{3F0BE2EE-3C7A-4968-82B0-162FF126FC09}" type="presParOf" srcId="{B03E9540-DB84-46F4-A9ED-1D733325A173}" destId="{6A2502BF-ADE3-4772-A891-C8FC9B579A35}" srcOrd="10" destOrd="0" presId="urn:microsoft.com/office/officeart/2005/8/layout/radial1"/>
    <dgm:cxn modelId="{8BC27FDD-A676-4054-9DCC-5E111D77F1AE}" type="presParOf" srcId="{B03E9540-DB84-46F4-A9ED-1D733325A173}" destId="{249E123C-1937-45E4-8DA6-B6D1B0853320}" srcOrd="11" destOrd="0" presId="urn:microsoft.com/office/officeart/2005/8/layout/radial1"/>
    <dgm:cxn modelId="{4FD2C276-3DEE-47CF-A290-B01E11D3FC7B}" type="presParOf" srcId="{249E123C-1937-45E4-8DA6-B6D1B0853320}" destId="{590C9BCA-A8AA-4543-86BC-51C4162D9745}" srcOrd="0" destOrd="0" presId="urn:microsoft.com/office/officeart/2005/8/layout/radial1"/>
    <dgm:cxn modelId="{7E6B6404-5303-4978-A76C-9E11D5E624FE}" type="presParOf" srcId="{B03E9540-DB84-46F4-A9ED-1D733325A173}" destId="{DEE59399-0F46-4C7F-85F1-F4B9193F4811}" srcOrd="12" destOrd="0" presId="urn:microsoft.com/office/officeart/2005/8/layout/radial1"/>
    <dgm:cxn modelId="{E534B23E-07FD-43D5-9D7A-4DB9D00AA201}" type="presParOf" srcId="{B03E9540-DB84-46F4-A9ED-1D733325A173}" destId="{7296E8E1-F753-4852-9E3B-4863754036E9}" srcOrd="13" destOrd="0" presId="urn:microsoft.com/office/officeart/2005/8/layout/radial1"/>
    <dgm:cxn modelId="{09A54568-FE5F-4500-9FC7-5BCDCA813F7D}" type="presParOf" srcId="{7296E8E1-F753-4852-9E3B-4863754036E9}" destId="{6FD350F9-3C54-47E7-A808-05128A1EDF4B}" srcOrd="0" destOrd="0" presId="urn:microsoft.com/office/officeart/2005/8/layout/radial1"/>
    <dgm:cxn modelId="{7A86236B-8D55-4CF8-8FDF-C213A14C322C}" type="presParOf" srcId="{B03E9540-DB84-46F4-A9ED-1D733325A173}" destId="{DE5F9CC4-0CBC-4484-B762-C5F00EAEC6CC}" srcOrd="14" destOrd="0" presId="urn:microsoft.com/office/officeart/2005/8/layout/radial1"/>
    <dgm:cxn modelId="{92F20CC0-03E6-4735-B548-B10837FFE3BC}" type="presParOf" srcId="{B03E9540-DB84-46F4-A9ED-1D733325A173}" destId="{7A0CC9FB-145C-4DDA-84A1-282E499CAB5B}" srcOrd="15" destOrd="0" presId="urn:microsoft.com/office/officeart/2005/8/layout/radial1"/>
    <dgm:cxn modelId="{BD34434C-FEFE-4627-A03C-3DE77702215B}" type="presParOf" srcId="{7A0CC9FB-145C-4DDA-84A1-282E499CAB5B}" destId="{108B467C-F590-4C33-AB0B-AC51B0E7ADF4}" srcOrd="0" destOrd="0" presId="urn:microsoft.com/office/officeart/2005/8/layout/radial1"/>
    <dgm:cxn modelId="{2F7661E2-284C-4EDF-941A-847F868EF655}" type="presParOf" srcId="{B03E9540-DB84-46F4-A9ED-1D733325A173}" destId="{CEBE1D4F-71B9-4881-9A0E-EA720CA66037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6FFB3C1-6085-4125-9A02-50717E9ECC6B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dirty="0" smtClean="0">
              <a:solidFill>
                <a:schemeClr val="bg1"/>
              </a:solidFill>
            </a:rPr>
            <a:t>externá</a:t>
          </a:r>
          <a:endParaRPr lang="sk-SK" sz="2200" kern="1200" dirty="0">
            <a:solidFill>
              <a:schemeClr val="bg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>
              <a:solidFill>
                <a:schemeClr val="bg1"/>
              </a:solidFill>
            </a:rPr>
            <a:t>kontext a prostredie, v ktorom sa nachádza systém</a:t>
          </a:r>
          <a:endParaRPr lang="sk-SK" sz="1700" kern="1200" dirty="0">
            <a:solidFill>
              <a:schemeClr val="bg1"/>
            </a:solidFill>
          </a:endParaRPr>
        </a:p>
      </dsp:txBody>
      <dsp:txXfrm>
        <a:off x="3119088" y="531800"/>
        <a:ext cx="1991423" cy="1222010"/>
      </dsp:txXfrm>
    </dsp:sp>
    <dsp:sp modelId="{4CF3F6D4-B6BF-409A-9314-6F093E0B5A03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dirty="0" smtClean="0">
              <a:solidFill>
                <a:schemeClr val="bg1"/>
              </a:solidFill>
            </a:rPr>
            <a:t>štruktúrna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>
              <a:solidFill>
                <a:schemeClr val="bg1"/>
              </a:solidFill>
            </a:rPr>
            <a:t>architektúra systému či dát</a:t>
          </a:r>
          <a:endParaRPr lang="sk-SK" sz="1700" kern="1200" dirty="0">
            <a:solidFill>
              <a:schemeClr val="bg1"/>
            </a:solidFill>
          </a:endParaRPr>
        </a:p>
      </dsp:txBody>
      <dsp:txXfrm>
        <a:off x="4567396" y="2455334"/>
        <a:ext cx="1629346" cy="1493567"/>
      </dsp:txXfrm>
    </dsp:sp>
    <dsp:sp modelId="{BBF24D35-6B5A-407D-9E06-617A670D08A9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gradFill rotWithShape="0">
          <a:gsLst>
            <a:gs pos="0">
              <a:schemeClr val="dk2">
                <a:alpha val="5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dk2">
                <a:alpha val="5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dk2">
                <a:alpha val="5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200" kern="1200" dirty="0" err="1" smtClean="0">
              <a:solidFill>
                <a:schemeClr val="bg1"/>
              </a:solidFill>
            </a:rPr>
            <a:t>behaviorálna</a:t>
          </a:r>
          <a:endParaRPr lang="sk-SK" sz="2200" kern="1200" dirty="0">
            <a:solidFill>
              <a:schemeClr val="bg1"/>
            </a:solidFill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k-SK" sz="1700" kern="1200" dirty="0" smtClean="0">
              <a:solidFill>
                <a:schemeClr val="bg1"/>
              </a:solidFill>
            </a:rPr>
            <a:t>správanie systému</a:t>
          </a:r>
          <a:endParaRPr lang="sk-SK" sz="1700" kern="1200" dirty="0">
            <a:solidFill>
              <a:schemeClr val="bg1"/>
            </a:solidFill>
          </a:endParaRPr>
        </a:p>
      </dsp:txBody>
      <dsp:txXfrm>
        <a:off x="2032857" y="2455334"/>
        <a:ext cx="1629346" cy="149356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1AB25EB-327D-4161-9404-D54B08EE6DC1}">
      <dsp:nvSpPr>
        <dsp:cNvPr id="0" name=""/>
        <dsp:cNvSpPr/>
      </dsp:nvSpPr>
      <dsp:spPr>
        <a:xfrm>
          <a:off x="3798971" y="2655971"/>
          <a:ext cx="1546056" cy="15460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centrálne úložisko informácií</a:t>
          </a:r>
          <a:endParaRPr lang="sk-SK" sz="2000" kern="1200" dirty="0"/>
        </a:p>
      </dsp:txBody>
      <dsp:txXfrm>
        <a:off x="3798971" y="2655971"/>
        <a:ext cx="1546056" cy="1546056"/>
      </dsp:txXfrm>
    </dsp:sp>
    <dsp:sp modelId="{D7EBBF8A-F6E5-4068-9E77-8F01E973C34C}">
      <dsp:nvSpPr>
        <dsp:cNvPr id="0" name=""/>
        <dsp:cNvSpPr/>
      </dsp:nvSpPr>
      <dsp:spPr>
        <a:xfrm rot="16200000">
          <a:off x="4029885" y="2098639"/>
          <a:ext cx="1084229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1084229" y="15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 rot="16200000">
        <a:off x="4544894" y="2086750"/>
        <a:ext cx="54211" cy="54211"/>
      </dsp:txXfrm>
    </dsp:sp>
    <dsp:sp modelId="{C788896F-5EF1-4B8C-A8E4-2092907C1929}">
      <dsp:nvSpPr>
        <dsp:cNvPr id="0" name=""/>
        <dsp:cNvSpPr/>
      </dsp:nvSpPr>
      <dsp:spPr>
        <a:xfrm>
          <a:off x="3798971" y="25685"/>
          <a:ext cx="1546056" cy="15460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dátový slovník</a:t>
          </a:r>
          <a:endParaRPr lang="sk-SK" sz="2000" kern="1200" dirty="0"/>
        </a:p>
      </dsp:txBody>
      <dsp:txXfrm>
        <a:off x="3798971" y="25685"/>
        <a:ext cx="1546056" cy="1546056"/>
      </dsp:txXfrm>
    </dsp:sp>
    <dsp:sp modelId="{0711E251-0387-431C-B347-5B896EC2EC77}">
      <dsp:nvSpPr>
        <dsp:cNvPr id="0" name=""/>
        <dsp:cNvSpPr/>
      </dsp:nvSpPr>
      <dsp:spPr>
        <a:xfrm rot="18900000">
          <a:off x="4959831" y="2483836"/>
          <a:ext cx="1084229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1084229" y="15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 rot="18900000">
        <a:off x="5474840" y="2471947"/>
        <a:ext cx="54211" cy="54211"/>
      </dsp:txXfrm>
    </dsp:sp>
    <dsp:sp modelId="{F3007C01-F4C4-4A8D-A49C-21144FD48730}">
      <dsp:nvSpPr>
        <dsp:cNvPr id="0" name=""/>
        <dsp:cNvSpPr/>
      </dsp:nvSpPr>
      <dsp:spPr>
        <a:xfrm>
          <a:off x="5658865" y="796078"/>
          <a:ext cx="1546056" cy="15460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600" kern="1200" dirty="0" err="1" smtClean="0"/>
            <a:t>štruktúr-ované</a:t>
          </a:r>
          <a:r>
            <a:rPr lang="sk-SK" sz="1600" kern="1200" dirty="0" smtClean="0"/>
            <a:t> diagramy</a:t>
          </a:r>
          <a:endParaRPr lang="sk-SK" sz="1600" kern="1200" dirty="0"/>
        </a:p>
      </dsp:txBody>
      <dsp:txXfrm>
        <a:off x="5658865" y="796078"/>
        <a:ext cx="1546056" cy="1546056"/>
      </dsp:txXfrm>
    </dsp:sp>
    <dsp:sp modelId="{7F818247-BE2F-44C9-80A4-A43219CC9478}">
      <dsp:nvSpPr>
        <dsp:cNvPr id="0" name=""/>
        <dsp:cNvSpPr/>
      </dsp:nvSpPr>
      <dsp:spPr>
        <a:xfrm>
          <a:off x="5345028" y="3413782"/>
          <a:ext cx="1084229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1084229" y="15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>
        <a:off x="5860037" y="3401894"/>
        <a:ext cx="54211" cy="54211"/>
      </dsp:txXfrm>
    </dsp:sp>
    <dsp:sp modelId="{FFADC814-A910-4662-9E22-362353BD0CC5}">
      <dsp:nvSpPr>
        <dsp:cNvPr id="0" name=""/>
        <dsp:cNvSpPr/>
      </dsp:nvSpPr>
      <dsp:spPr>
        <a:xfrm>
          <a:off x="6429258" y="2655971"/>
          <a:ext cx="1546056" cy="15460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reporty</a:t>
          </a:r>
          <a:endParaRPr lang="sk-SK" sz="2000" kern="1200" dirty="0"/>
        </a:p>
      </dsp:txBody>
      <dsp:txXfrm>
        <a:off x="6429258" y="2655971"/>
        <a:ext cx="1546056" cy="1546056"/>
      </dsp:txXfrm>
    </dsp:sp>
    <dsp:sp modelId="{9EBFF44C-9343-4B82-865F-295B4A7BB5C6}">
      <dsp:nvSpPr>
        <dsp:cNvPr id="0" name=""/>
        <dsp:cNvSpPr/>
      </dsp:nvSpPr>
      <dsp:spPr>
        <a:xfrm rot="2700000">
          <a:off x="4959831" y="4343729"/>
          <a:ext cx="1084229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1084229" y="15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 rot="2700000">
        <a:off x="5474840" y="4331840"/>
        <a:ext cx="54211" cy="54211"/>
      </dsp:txXfrm>
    </dsp:sp>
    <dsp:sp modelId="{3D95A1E4-7F65-4311-AA1F-0023D18154A1}">
      <dsp:nvSpPr>
        <dsp:cNvPr id="0" name=""/>
        <dsp:cNvSpPr/>
      </dsp:nvSpPr>
      <dsp:spPr>
        <a:xfrm>
          <a:off x="5658865" y="4515865"/>
          <a:ext cx="1546056" cy="15460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nástroje pre </a:t>
          </a:r>
          <a:r>
            <a:rPr lang="sk-SK" sz="2000" kern="1200" dirty="0" err="1" smtClean="0"/>
            <a:t>dopyto-vacie</a:t>
          </a:r>
          <a:r>
            <a:rPr lang="sk-SK" sz="2000" kern="1200" dirty="0" smtClean="0"/>
            <a:t> jazyky</a:t>
          </a:r>
          <a:endParaRPr lang="sk-SK" sz="2000" kern="1200" dirty="0"/>
        </a:p>
      </dsp:txBody>
      <dsp:txXfrm>
        <a:off x="5658865" y="4515865"/>
        <a:ext cx="1546056" cy="1546056"/>
      </dsp:txXfrm>
    </dsp:sp>
    <dsp:sp modelId="{1E6B0483-93B4-4FCC-B5ED-CA33378AD9E0}">
      <dsp:nvSpPr>
        <dsp:cNvPr id="0" name=""/>
        <dsp:cNvSpPr/>
      </dsp:nvSpPr>
      <dsp:spPr>
        <a:xfrm rot="5400000">
          <a:off x="4029885" y="4728926"/>
          <a:ext cx="1084229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1084229" y="15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 rot="5400000">
        <a:off x="4544894" y="4717037"/>
        <a:ext cx="54211" cy="54211"/>
      </dsp:txXfrm>
    </dsp:sp>
    <dsp:sp modelId="{6A2502BF-ADE3-4772-A891-C8FC9B579A35}">
      <dsp:nvSpPr>
        <dsp:cNvPr id="0" name=""/>
        <dsp:cNvSpPr/>
      </dsp:nvSpPr>
      <dsp:spPr>
        <a:xfrm>
          <a:off x="3798971" y="5286258"/>
          <a:ext cx="1546056" cy="15460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import/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export</a:t>
          </a:r>
          <a:endParaRPr lang="sk-SK" sz="2000" kern="1200" dirty="0"/>
        </a:p>
      </dsp:txBody>
      <dsp:txXfrm>
        <a:off x="3798971" y="5286258"/>
        <a:ext cx="1546056" cy="1546056"/>
      </dsp:txXfrm>
    </dsp:sp>
    <dsp:sp modelId="{249E123C-1937-45E4-8DA6-B6D1B0853320}">
      <dsp:nvSpPr>
        <dsp:cNvPr id="0" name=""/>
        <dsp:cNvSpPr/>
      </dsp:nvSpPr>
      <dsp:spPr>
        <a:xfrm rot="8100000">
          <a:off x="3099938" y="4343729"/>
          <a:ext cx="1084229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1084229" y="15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 rot="8100000">
        <a:off x="3614947" y="4331840"/>
        <a:ext cx="54211" cy="54211"/>
      </dsp:txXfrm>
    </dsp:sp>
    <dsp:sp modelId="{DEE59399-0F46-4C7F-85F1-F4B9193F4811}">
      <dsp:nvSpPr>
        <dsp:cNvPr id="0" name=""/>
        <dsp:cNvSpPr/>
      </dsp:nvSpPr>
      <dsp:spPr>
        <a:xfrm>
          <a:off x="1939078" y="4515865"/>
          <a:ext cx="1546056" cy="15460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2000" kern="1200" dirty="0" smtClean="0"/>
            <a:t>nástroje pre návrh, analýzu a overenie</a:t>
          </a:r>
          <a:endParaRPr lang="sk-SK" sz="2000" kern="1200" dirty="0"/>
        </a:p>
      </dsp:txBody>
      <dsp:txXfrm>
        <a:off x="1939078" y="4515865"/>
        <a:ext cx="1546056" cy="1546056"/>
      </dsp:txXfrm>
    </dsp:sp>
    <dsp:sp modelId="{7296E8E1-F753-4852-9E3B-4863754036E9}">
      <dsp:nvSpPr>
        <dsp:cNvPr id="0" name=""/>
        <dsp:cNvSpPr/>
      </dsp:nvSpPr>
      <dsp:spPr>
        <a:xfrm rot="10800000">
          <a:off x="2714741" y="3413782"/>
          <a:ext cx="1084229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1084229" y="15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 rot="10800000">
        <a:off x="3229750" y="3401894"/>
        <a:ext cx="54211" cy="54211"/>
      </dsp:txXfrm>
    </dsp:sp>
    <dsp:sp modelId="{DE5F9CC4-0CBC-4484-B762-C5F00EAEC6CC}">
      <dsp:nvSpPr>
        <dsp:cNvPr id="0" name=""/>
        <dsp:cNvSpPr/>
      </dsp:nvSpPr>
      <dsp:spPr>
        <a:xfrm>
          <a:off x="1168685" y="2655971"/>
          <a:ext cx="1546056" cy="15460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/>
            <a:t>nástroje pre tvorbu formulárov</a:t>
          </a:r>
          <a:endParaRPr lang="sk-SK" sz="1800" kern="1200" dirty="0"/>
        </a:p>
      </dsp:txBody>
      <dsp:txXfrm>
        <a:off x="1168685" y="2655971"/>
        <a:ext cx="1546056" cy="1546056"/>
      </dsp:txXfrm>
    </dsp:sp>
    <dsp:sp modelId="{7A0CC9FB-145C-4DDA-84A1-282E499CAB5B}">
      <dsp:nvSpPr>
        <dsp:cNvPr id="0" name=""/>
        <dsp:cNvSpPr/>
      </dsp:nvSpPr>
      <dsp:spPr>
        <a:xfrm rot="13500000">
          <a:off x="3099938" y="2483836"/>
          <a:ext cx="1084229" cy="30434"/>
        </a:xfrm>
        <a:custGeom>
          <a:avLst/>
          <a:gdLst/>
          <a:ahLst/>
          <a:cxnLst/>
          <a:rect l="0" t="0" r="0" b="0"/>
          <a:pathLst>
            <a:path>
              <a:moveTo>
                <a:pt x="0" y="15217"/>
              </a:moveTo>
              <a:lnTo>
                <a:pt x="1084229" y="15217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sk-SK" sz="500" kern="1200"/>
        </a:p>
      </dsp:txBody>
      <dsp:txXfrm rot="13500000">
        <a:off x="3614947" y="2471947"/>
        <a:ext cx="54211" cy="54211"/>
      </dsp:txXfrm>
    </dsp:sp>
    <dsp:sp modelId="{CEBE1D4F-71B9-4881-9A0E-EA720CA66037}">
      <dsp:nvSpPr>
        <dsp:cNvPr id="0" name=""/>
        <dsp:cNvSpPr/>
      </dsp:nvSpPr>
      <dsp:spPr>
        <a:xfrm>
          <a:off x="1939078" y="796078"/>
          <a:ext cx="1546056" cy="1546056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k-SK" sz="1800" kern="1200" dirty="0" smtClean="0"/>
            <a:t>generátor kódu</a:t>
          </a:r>
          <a:endParaRPr lang="sk-SK" sz="1800" kern="1200" dirty="0"/>
        </a:p>
      </dsp:txBody>
      <dsp:txXfrm>
        <a:off x="1939078" y="796078"/>
        <a:ext cx="1546056" cy="15460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dirty="0" smtClean="0"/>
              <a:t>Kliknite sem a upravte štýl predlohy podnadpisov.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831-EAD3-483A-AAFB-EC81B2EE7567}" type="datetimeFigureOut">
              <a:rPr lang="sk-SK" smtClean="0"/>
              <a:pPr/>
              <a:t>15. 3. 2010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628C-73DA-4E5E-9656-27973FAFBF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831-EAD3-483A-AAFB-EC81B2EE7567}" type="datetimeFigureOut">
              <a:rPr lang="sk-SK" smtClean="0"/>
              <a:pPr/>
              <a:t>15. 3. 2010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628C-73DA-4E5E-9656-27973FAFBF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831-EAD3-483A-AAFB-EC81B2EE7567}" type="datetimeFigureOut">
              <a:rPr lang="sk-SK" smtClean="0"/>
              <a:pPr/>
              <a:t>15. 3. 2010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628C-73DA-4E5E-9656-27973FAFBF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831-EAD3-483A-AAFB-EC81B2EE7567}" type="datetimeFigureOut">
              <a:rPr lang="sk-SK" smtClean="0"/>
              <a:pPr/>
              <a:t>15. 3. 2010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628C-73DA-4E5E-9656-27973FAFBF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831-EAD3-483A-AAFB-EC81B2EE7567}" type="datetimeFigureOut">
              <a:rPr lang="sk-SK" smtClean="0"/>
              <a:pPr/>
              <a:t>15. 3. 2010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628C-73DA-4E5E-9656-27973FAFBF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831-EAD3-483A-AAFB-EC81B2EE7567}" type="datetimeFigureOut">
              <a:rPr lang="sk-SK" smtClean="0"/>
              <a:pPr/>
              <a:t>15. 3. 2010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628C-73DA-4E5E-9656-27973FAFBF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831-EAD3-483A-AAFB-EC81B2EE7567}" type="datetimeFigureOut">
              <a:rPr lang="sk-SK" smtClean="0"/>
              <a:pPr/>
              <a:t>15. 3. 2010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628C-73DA-4E5E-9656-27973FAFBF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831-EAD3-483A-AAFB-EC81B2EE7567}" type="datetimeFigureOut">
              <a:rPr lang="sk-SK" smtClean="0"/>
              <a:pPr/>
              <a:t>15. 3. 2010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628C-73DA-4E5E-9656-27973FAFBF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831-EAD3-483A-AAFB-EC81B2EE7567}" type="datetimeFigureOut">
              <a:rPr lang="sk-SK" smtClean="0"/>
              <a:pPr/>
              <a:t>15. 3. 2010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628C-73DA-4E5E-9656-27973FAFBF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831-EAD3-483A-AAFB-EC81B2EE7567}" type="datetimeFigureOut">
              <a:rPr lang="sk-SK" smtClean="0"/>
              <a:pPr/>
              <a:t>15. 3. 2010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628C-73DA-4E5E-9656-27973FAFBF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01831-EAD3-483A-AAFB-EC81B2EE7567}" type="datetimeFigureOut">
              <a:rPr lang="sk-SK" smtClean="0"/>
              <a:pPr/>
              <a:t>15. 3. 2010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5628C-73DA-4E5E-9656-27973FAFBFB9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0"/>
              </a:schemeClr>
            </a:gs>
            <a:gs pos="100000">
              <a:schemeClr val="accent6">
                <a:lumMod val="75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 userDrawn="1"/>
        </p:nvSpPr>
        <p:spPr>
          <a:xfrm>
            <a:off x="0" y="0"/>
            <a:ext cx="9144000" cy="135729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accent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Kliknite sem a upravte štýl predlohy nadpisov.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Kliknite sem a upravte štýly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01831-EAD3-483A-AAFB-EC81B2EE7567}" type="datetimeFigureOut">
              <a:rPr lang="sk-SK" smtClean="0"/>
              <a:pPr/>
              <a:t>15. 3. 2010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5628C-73DA-4E5E-9656-27973FAFBFB9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Modely systémov</a:t>
            </a: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Abstraktné modely systémov, ktorých požiadavky modelujeme</a:t>
            </a:r>
            <a:endParaRPr lang="sk-SK" dirty="0"/>
          </a:p>
        </p:txBody>
      </p:sp>
      <p:sp>
        <p:nvSpPr>
          <p:cNvPr id="4" name="Zástupný symbol textu 6"/>
          <p:cNvSpPr txBox="1">
            <a:spLocks/>
          </p:cNvSpPr>
          <p:nvPr/>
        </p:nvSpPr>
        <p:spPr>
          <a:xfrm>
            <a:off x="1428728" y="5786454"/>
            <a:ext cx="6400800" cy="895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Podľa: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sk-SK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Sommerville</a:t>
            </a:r>
            <a:r>
              <a:rPr kumimoji="0" lang="sk-SK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Software </a:t>
            </a:r>
            <a:r>
              <a:rPr kumimoji="0" lang="sk-SK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Engineering</a:t>
            </a:r>
            <a:r>
              <a:rPr kumimoji="0" lang="sk-SK" b="0" i="1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6th</a:t>
            </a:r>
            <a:r>
              <a:rPr kumimoji="0" lang="sk-SK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sk-SK" b="0" i="1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Edition</a:t>
            </a:r>
            <a:r>
              <a:rPr kumimoji="0" lang="sk-SK" b="0" i="1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2000</a:t>
            </a:r>
            <a:endParaRPr kumimoji="0" lang="sk-SK" b="0" i="1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Kontext bankomatového systému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D3D3D3"/>
              </a:clrFrom>
              <a:clrTo>
                <a:srgbClr val="D3D3D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1643050"/>
            <a:ext cx="788003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Modely kontextu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Procesné modely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ukazujú celkový proces i čiastkové procesy, ktoré sú v systéme podporované</a:t>
            </a:r>
          </a:p>
          <a:p>
            <a:r>
              <a:rPr lang="sk-SK" dirty="0" smtClean="0"/>
              <a:t>modely tokov dát (</a:t>
            </a:r>
            <a:r>
              <a:rPr lang="sk-SK" b="1" dirty="0" err="1" smtClean="0">
                <a:solidFill>
                  <a:schemeClr val="accent4"/>
                </a:solidFill>
              </a:rPr>
              <a:t>data</a:t>
            </a:r>
            <a:r>
              <a:rPr lang="sk-SK" b="1" dirty="0" smtClean="0">
                <a:solidFill>
                  <a:schemeClr val="accent4"/>
                </a:solidFill>
              </a:rPr>
              <a:t> </a:t>
            </a:r>
            <a:r>
              <a:rPr lang="sk-SK" b="1" dirty="0" err="1" smtClean="0">
                <a:solidFill>
                  <a:schemeClr val="accent4"/>
                </a:solidFill>
              </a:rPr>
              <a:t>flow</a:t>
            </a:r>
            <a:r>
              <a:rPr lang="sk-SK" dirty="0" smtClean="0"/>
              <a:t> m.) možno použiť na zobrazenie procesov a toku informácií medzi procesmi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Procesné modely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Príklad: proces získania vybavenia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Procesné modely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500174"/>
            <a:ext cx="4628263" cy="4965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Behaviorálne</a:t>
            </a:r>
            <a:r>
              <a:rPr lang="sk-SK" dirty="0" smtClean="0"/>
              <a:t> modely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použité na popis celkového správania systému</a:t>
            </a:r>
          </a:p>
          <a:p>
            <a:r>
              <a:rPr lang="sk-SK" dirty="0" smtClean="0"/>
              <a:t>ukážeme dva typy:</a:t>
            </a:r>
          </a:p>
          <a:p>
            <a:pPr lvl="1"/>
            <a:r>
              <a:rPr lang="sk-SK" b="1" dirty="0" smtClean="0">
                <a:solidFill>
                  <a:schemeClr val="accent4"/>
                </a:solidFill>
              </a:rPr>
              <a:t>modely spracovania dát</a:t>
            </a:r>
            <a:r>
              <a:rPr lang="sk-SK" dirty="0" smtClean="0"/>
              <a:t> (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processing</a:t>
            </a:r>
            <a:r>
              <a:rPr lang="sk-SK" dirty="0" smtClean="0"/>
              <a:t> m.): ako sa dáta spracovávajú počas ich pohybu v systéme</a:t>
            </a:r>
          </a:p>
          <a:p>
            <a:pPr lvl="1"/>
            <a:r>
              <a:rPr lang="sk-SK" b="1" dirty="0" smtClean="0">
                <a:solidFill>
                  <a:schemeClr val="accent4"/>
                </a:solidFill>
              </a:rPr>
              <a:t>stavové modely</a:t>
            </a:r>
            <a:r>
              <a:rPr lang="sk-SK" dirty="0" smtClean="0"/>
              <a:t> (state </a:t>
            </a:r>
            <a:r>
              <a:rPr lang="sk-SK" dirty="0" err="1" smtClean="0"/>
              <a:t>machine</a:t>
            </a:r>
            <a:r>
              <a:rPr lang="sk-SK" dirty="0" smtClean="0"/>
              <a:t> m.): ukazujú reakciu systému na udalosti</a:t>
            </a:r>
          </a:p>
          <a:p>
            <a:r>
              <a:rPr lang="sk-SK" dirty="0" smtClean="0"/>
              <a:t>oba modely sú nutnosťou pri popise správania sa systému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Behaviorálne</a:t>
            </a:r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modely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Behaviorálne</a:t>
            </a:r>
            <a:r>
              <a:rPr lang="sk-SK" dirty="0" smtClean="0"/>
              <a:t> modely: modely spracovávania dát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na modelovanie spracovávania dát v systéme sa používajú diagramy toku dát</a:t>
            </a:r>
          </a:p>
          <a:p>
            <a:pPr lvl="1"/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flow</a:t>
            </a:r>
            <a:r>
              <a:rPr lang="sk-SK" dirty="0" smtClean="0"/>
              <a:t> </a:t>
            </a:r>
            <a:r>
              <a:rPr lang="sk-SK" dirty="0" err="1" smtClean="0"/>
              <a:t>diagrams</a:t>
            </a:r>
            <a:endParaRPr lang="sk-SK" dirty="0" smtClean="0"/>
          </a:p>
          <a:p>
            <a:r>
              <a:rPr lang="sk-SK" dirty="0" smtClean="0"/>
              <a:t>ukazujú kroky, v ktorých sa dáta spracovávajú v systéme</a:t>
            </a:r>
          </a:p>
          <a:p>
            <a:r>
              <a:rPr lang="sk-SK" dirty="0" smtClean="0"/>
              <a:t>prirodzená súčasť mnohých analytických metód</a:t>
            </a:r>
          </a:p>
          <a:p>
            <a:r>
              <a:rPr lang="sk-SK" dirty="0" smtClean="0"/>
              <a:t>využíva sa jednoduchá notácia, ktorú dokáže pochopiť aj zákazník</a:t>
            </a:r>
          </a:p>
          <a:p>
            <a:r>
              <a:rPr lang="sk-SK" dirty="0" smtClean="0"/>
              <a:t>ukazuje celkový priebeh toku dát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Behaviorálne</a:t>
            </a:r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modely &gt; Modely spracovávania dát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Príklad: diagram toku dát pre spracovanie objednávky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Behaviorálne</a:t>
            </a:r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modely &gt; Modely spracovávania dát &gt; DFD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9" name="Obrázok 8" descr="order-form.e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702" y="2357430"/>
            <a:ext cx="9063298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Behaviorálne</a:t>
            </a:r>
            <a:r>
              <a:rPr lang="sk-SK" dirty="0" smtClean="0"/>
              <a:t> modely: modely spracovávania dát: diagramy toku dát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modelujú systém z hľadiska funkcionality</a:t>
            </a:r>
          </a:p>
          <a:p>
            <a:r>
              <a:rPr lang="sk-SK" dirty="0" smtClean="0"/>
              <a:t>sledovanie a dokumentovanie toku dát umožňuje lepšie pochopiť systém</a:t>
            </a:r>
          </a:p>
          <a:p>
            <a:r>
              <a:rPr lang="sk-SK" dirty="0" smtClean="0"/>
              <a:t>možno ich používať na znázornenie výmeny dát medzi systémom a ostatnými systémami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Behaviorálne</a:t>
            </a:r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modely &gt; Modely spracovávania dát &gt; DFD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Príklad: diagram toku dát v CASE nástroji</a:t>
            </a:r>
            <a:endParaRPr lang="sk-SK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143116"/>
            <a:ext cx="8626931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Behaviorálne</a:t>
            </a:r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modely &gt; Modely spracovávania dát &gt; DFD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Behaviorálne</a:t>
            </a:r>
            <a:r>
              <a:rPr lang="sk-SK" dirty="0" smtClean="0"/>
              <a:t> modely: modely spracovávania dát: stavové modely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state </a:t>
            </a:r>
            <a:r>
              <a:rPr lang="sk-SK" dirty="0" err="1" smtClean="0"/>
              <a:t>machine</a:t>
            </a:r>
            <a:r>
              <a:rPr lang="sk-SK" dirty="0" smtClean="0"/>
              <a:t> </a:t>
            </a:r>
            <a:r>
              <a:rPr lang="sk-SK" dirty="0" err="1" smtClean="0"/>
              <a:t>models</a:t>
            </a:r>
            <a:endParaRPr lang="sk-SK" dirty="0" smtClean="0"/>
          </a:p>
          <a:p>
            <a:r>
              <a:rPr lang="sk-SK" dirty="0" smtClean="0"/>
              <a:t>modelujú správanie systému vyplývajúce z reakcie na vonkajšie i vnútorné udalosti</a:t>
            </a:r>
          </a:p>
          <a:p>
            <a:r>
              <a:rPr lang="sk-SK" dirty="0" smtClean="0"/>
              <a:t>ukazujú reakciu systému na podnety</a:t>
            </a:r>
          </a:p>
          <a:p>
            <a:pPr lvl="1"/>
            <a:r>
              <a:rPr lang="sk-SK" dirty="0" smtClean="0"/>
              <a:t>často používané pri modelovaní systémov fungujúcich v reálnom čase</a:t>
            </a:r>
          </a:p>
          <a:p>
            <a:r>
              <a:rPr lang="sk-SK" dirty="0" smtClean="0"/>
              <a:t>stav systému znázornený uzlami</a:t>
            </a:r>
          </a:p>
          <a:p>
            <a:r>
              <a:rPr lang="sk-SK" dirty="0" smtClean="0"/>
              <a:t>udalosti ako oblúky medzi stavmi</a:t>
            </a:r>
          </a:p>
          <a:p>
            <a:r>
              <a:rPr lang="sk-SK" dirty="0" smtClean="0"/>
              <a:t>UML: stavové diagramy (</a:t>
            </a:r>
            <a:r>
              <a:rPr lang="sk-SK" dirty="0" err="1" smtClean="0"/>
              <a:t>statecharts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Behaviorálne</a:t>
            </a:r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modely &gt; Modely spracovávania dát &gt; Stavové m.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Stavový model </a:t>
            </a:r>
            <a:r>
              <a:rPr lang="sk-SK" dirty="0" err="1" smtClean="0"/>
              <a:t>mikrovlnky</a:t>
            </a:r>
            <a:endParaRPr lang="sk-SK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500174"/>
            <a:ext cx="7684855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Behaviorálne</a:t>
            </a:r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modely &gt; Modely spracovávania dát &gt; Stavové m.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Ciele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objasniť, prečo by sme mali v rámci procesu RE modelovať aj kontext systému</a:t>
            </a:r>
          </a:p>
          <a:p>
            <a:r>
              <a:rPr lang="sk-SK" dirty="0" smtClean="0"/>
              <a:t>opísať </a:t>
            </a:r>
            <a:r>
              <a:rPr lang="sk-SK" dirty="0" err="1" smtClean="0"/>
              <a:t>behaviorálne</a:t>
            </a:r>
            <a:r>
              <a:rPr lang="sk-SK" dirty="0" smtClean="0"/>
              <a:t>, dátové a objektové modelovanie</a:t>
            </a:r>
          </a:p>
          <a:p>
            <a:r>
              <a:rPr lang="sk-SK" dirty="0" smtClean="0"/>
              <a:t>zaviesť notáciu používanú v jazyku UML</a:t>
            </a:r>
          </a:p>
          <a:p>
            <a:r>
              <a:rPr lang="sk-SK" dirty="0" smtClean="0"/>
              <a:t>ukázať použitie CASE nástrojov pri modelovaní systémov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Stavový model </a:t>
            </a:r>
            <a:r>
              <a:rPr lang="sk-SK" dirty="0" err="1" smtClean="0"/>
              <a:t>mikrovlnky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143932" cy="48518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1767"/>
                <a:gridCol w="6202165"/>
              </a:tblGrid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Stav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Popis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Čakajúca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Rúra čaká na vstup. Displej ukazuje aktuálny čas.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Polovičný výkon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Výkon nastavený na 300 W. Displej ukazuje "Polovičný výkon"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Plný výkon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Výkon nastavený na 600</a:t>
                      </a:r>
                      <a:r>
                        <a:rPr lang="sk-SK" baseline="0" dirty="0" smtClean="0"/>
                        <a:t> W. Displej ukazuje "Plný výkon"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Nastavovanie času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Čas</a:t>
                      </a:r>
                      <a:r>
                        <a:rPr lang="sk-SK" baseline="0" dirty="0" smtClean="0"/>
                        <a:t> varenia sa určí z používateľovho vstupu. Displej ukazuje navolený čas varenia. Hodnota sa mení pri aktualizácii času.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Znefunkčnená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Kvôli</a:t>
                      </a:r>
                      <a:r>
                        <a:rPr lang="sk-SK" baseline="0" dirty="0" smtClean="0"/>
                        <a:t> bezpečnosti rúra prestala fungovať. Vnútorné svetlo svieti. Displej ukazuje "Nepripravená."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Pripravená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Rúra je</a:t>
                      </a:r>
                      <a:r>
                        <a:rPr lang="sk-SK" baseline="0" dirty="0" smtClean="0"/>
                        <a:t> pripravená na varenie. Vnútorné svetlo svieti. Displej ukazuje "Pripravená na varenie."</a:t>
                      </a:r>
                      <a:endParaRPr lang="sk-SK" dirty="0"/>
                    </a:p>
                  </a:txBody>
                  <a:tcPr/>
                </a:tc>
              </a:tr>
              <a:tr h="870442">
                <a:tc>
                  <a:txBody>
                    <a:bodyPr/>
                    <a:lstStyle/>
                    <a:p>
                      <a:r>
                        <a:rPr lang="sk-SK" dirty="0" smtClean="0"/>
                        <a:t>Pracujúca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Rúra pracuje. Svetlo svieti. Displej odpočíva čas. Po dokončení</a:t>
                      </a:r>
                      <a:r>
                        <a:rPr lang="sk-SK" baseline="0" dirty="0" smtClean="0"/>
                        <a:t> varenia sa ozve bzučiak  trvajúci 5 sekúnd. Kým znie bzučiak, displej ukazuje "Varenie dokončené".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Behaviorálne</a:t>
            </a:r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modely &gt; Modely spracovávania dát &gt; Stavové m.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Podnety pre </a:t>
            </a:r>
            <a:r>
              <a:rPr lang="sk-SK" dirty="0" err="1" smtClean="0"/>
              <a:t>mikrovlnku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571472" y="1571612"/>
          <a:ext cx="8143932" cy="453873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1767"/>
                <a:gridCol w="6202165"/>
              </a:tblGrid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Podnet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Popis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Polovičný výkon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Používateľ stlačil tlačidlo "Polovičný</a:t>
                      </a:r>
                      <a:r>
                        <a:rPr lang="sk-SK" baseline="0" dirty="0" smtClean="0"/>
                        <a:t> výkon"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Plný výkon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dirty="0" smtClean="0"/>
                        <a:t>Používateľ stlačil tlačidlo "Plný</a:t>
                      </a:r>
                      <a:r>
                        <a:rPr lang="sk-SK" baseline="0" dirty="0" smtClean="0"/>
                        <a:t> výkon"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Časovač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Používateľ stlačil</a:t>
                      </a:r>
                      <a:r>
                        <a:rPr lang="sk-SK" baseline="0" dirty="0" smtClean="0"/>
                        <a:t> niektoré z tlačidiel časovača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Číslo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Používateľ stlačil číslo.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Dvierka otvorené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Dvierka na rúre nie sú zatvorené.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Dvierka zatvorené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Dvierka na rúre sú zatvorené.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Štart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Používateľ stlačil</a:t>
                      </a:r>
                      <a:r>
                        <a:rPr lang="sk-SK" baseline="0" dirty="0" smtClean="0"/>
                        <a:t> tlačidlo Štart</a:t>
                      </a:r>
                      <a:endParaRPr lang="sk-SK" dirty="0"/>
                    </a:p>
                  </a:txBody>
                  <a:tcPr/>
                </a:tc>
              </a:tr>
              <a:tr h="504304">
                <a:tc>
                  <a:txBody>
                    <a:bodyPr/>
                    <a:lstStyle/>
                    <a:p>
                      <a:r>
                        <a:rPr lang="sk-SK" dirty="0" smtClean="0"/>
                        <a:t>Storno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Používateľ stlačil tlačidlo Storno.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Behaviorálne</a:t>
            </a:r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modely &gt; Modely spracovávania dát &gt; Stavové m.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Stavový diagram [</a:t>
            </a:r>
            <a:r>
              <a:rPr lang="sk-SK" dirty="0" err="1" smtClean="0"/>
              <a:t>statechart</a:t>
            </a:r>
            <a:r>
              <a:rPr lang="sk-SK" dirty="0" smtClean="0"/>
              <a:t>]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za </a:t>
            </a:r>
            <a:r>
              <a:rPr lang="sk-SK" dirty="0" smtClean="0"/>
              <a:t>klauzulou </a:t>
            </a:r>
            <a:r>
              <a:rPr lang="sk-SK" b="1" dirty="0" smtClean="0"/>
              <a:t>do</a:t>
            </a:r>
            <a:r>
              <a:rPr lang="sk-SK" dirty="0" smtClean="0"/>
              <a:t> sa uvedie stručný popis udalosti, ktorá vedie k prechodu do iného stavu</a:t>
            </a:r>
          </a:p>
          <a:p>
            <a:r>
              <a:rPr lang="sk-SK" dirty="0" smtClean="0"/>
              <a:t>možno ho doplniť tabuľkami, ktoré popisujú stavy a podnety, ktoré vyvolali </a:t>
            </a:r>
            <a:r>
              <a:rPr lang="sk-SK" dirty="0" smtClean="0"/>
              <a:t>zmenu</a:t>
            </a:r>
          </a:p>
          <a:p>
            <a:r>
              <a:rPr lang="sk-SK" dirty="0" smtClean="0"/>
              <a:t>stav a podnet môžeme tiež bližšie popísať v dátovom slovníku (viď ďalej)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Behaviorálne</a:t>
            </a:r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modely &gt; Modely spracovávania dát &gt; Stavové m.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Stavový diagram [</a:t>
            </a:r>
            <a:r>
              <a:rPr lang="sk-SK" dirty="0" err="1" smtClean="0"/>
              <a:t>statechart</a:t>
            </a:r>
            <a:r>
              <a:rPr lang="sk-SK" dirty="0" smtClean="0"/>
              <a:t>]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3471858" cy="4525963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počet stavo</a:t>
            </a:r>
            <a:r>
              <a:rPr lang="sk-SK" dirty="0" smtClean="0"/>
              <a:t>v môže byť niekedy veľký</a:t>
            </a:r>
          </a:p>
          <a:p>
            <a:r>
              <a:rPr lang="sk-SK" dirty="0" smtClean="0"/>
              <a:t>môžeme zoskupiť niekoľko stavov do "</a:t>
            </a:r>
            <a:r>
              <a:rPr lang="sk-SK" dirty="0" err="1" smtClean="0"/>
              <a:t>superstavu</a:t>
            </a:r>
            <a:r>
              <a:rPr lang="sk-SK" dirty="0" smtClean="0"/>
              <a:t>" (nasledovný </a:t>
            </a:r>
            <a:r>
              <a:rPr lang="sk-SK" dirty="0" err="1" smtClean="0"/>
              <a:t>slajd</a:t>
            </a:r>
            <a:r>
              <a:rPr lang="sk-SK" dirty="0" smtClean="0"/>
              <a:t>: stav ,,Operácia")</a:t>
            </a:r>
          </a:p>
          <a:p>
            <a:r>
              <a:rPr lang="sk-SK" dirty="0" err="1" smtClean="0"/>
              <a:t>superstav</a:t>
            </a:r>
            <a:r>
              <a:rPr lang="sk-SK" dirty="0" smtClean="0"/>
              <a:t> dekomponujeme v samostatnom modeli</a:t>
            </a:r>
            <a:endParaRPr lang="sk-SK" dirty="0" smtClean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Behaviorálne</a:t>
            </a:r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modely &gt; Modely spracovávania dát &gt; Stavové m.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726" r="1855"/>
          <a:stretch>
            <a:fillRect/>
          </a:stretch>
        </p:blipFill>
        <p:spPr bwMode="auto">
          <a:xfrm>
            <a:off x="4000496" y="1571612"/>
            <a:ext cx="5000660" cy="4025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Príklad: stavový diagram </a:t>
            </a:r>
            <a:r>
              <a:rPr lang="sk-SK" dirty="0" err="1" smtClean="0"/>
              <a:t>mikrovlnky</a:t>
            </a:r>
            <a:endParaRPr lang="sk-SK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26136" y="1600200"/>
            <a:ext cx="589172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Behaviorálne</a:t>
            </a:r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modely &gt; Modely spracovávania dát &gt; Stavové m.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Sémantické dátové modely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používané na opis logickej štruktúry dát spracovávaných systémom</a:t>
            </a:r>
          </a:p>
          <a:p>
            <a:r>
              <a:rPr lang="sk-SK" b="1" dirty="0" err="1" smtClean="0">
                <a:solidFill>
                  <a:schemeClr val="accent4"/>
                </a:solidFill>
              </a:rPr>
              <a:t>entitno-relačno-atribútový</a:t>
            </a:r>
            <a:r>
              <a:rPr lang="sk-SK" b="1" dirty="0" smtClean="0">
                <a:solidFill>
                  <a:schemeClr val="accent4"/>
                </a:solidFill>
              </a:rPr>
              <a:t> model</a:t>
            </a:r>
            <a:r>
              <a:rPr lang="sk-SK" dirty="0" smtClean="0"/>
              <a:t> [</a:t>
            </a:r>
            <a:r>
              <a:rPr lang="sk-SK" dirty="0" err="1" smtClean="0"/>
              <a:t>entity-relation-attribute</a:t>
            </a:r>
            <a:r>
              <a:rPr lang="sk-SK" dirty="0" smtClean="0"/>
              <a:t>] udáva</a:t>
            </a:r>
          </a:p>
          <a:p>
            <a:pPr lvl="1"/>
            <a:r>
              <a:rPr lang="sk-SK" dirty="0" smtClean="0"/>
              <a:t>entity systému</a:t>
            </a:r>
          </a:p>
          <a:p>
            <a:pPr lvl="1"/>
            <a:r>
              <a:rPr lang="sk-SK" dirty="0" smtClean="0"/>
              <a:t>vzťahy medzi entitami</a:t>
            </a:r>
          </a:p>
          <a:p>
            <a:pPr lvl="1"/>
            <a:r>
              <a:rPr lang="sk-SK" dirty="0" smtClean="0"/>
              <a:t>atribúty entít</a:t>
            </a:r>
          </a:p>
          <a:p>
            <a:r>
              <a:rPr lang="sk-SK" dirty="0" smtClean="0"/>
              <a:t>hojne používané v návrhu databáz</a:t>
            </a:r>
          </a:p>
          <a:p>
            <a:pPr lvl="1"/>
            <a:r>
              <a:rPr lang="sk-SK" dirty="0" smtClean="0"/>
              <a:t>možno ich priamo implementovať v relačných databázach</a:t>
            </a:r>
          </a:p>
          <a:p>
            <a:r>
              <a:rPr lang="sk-SK" dirty="0" smtClean="0"/>
              <a:t>UML: nedefinuje žiadnu konkrétnu notáciu</a:t>
            </a:r>
          </a:p>
          <a:p>
            <a:pPr lvl="1"/>
            <a:r>
              <a:rPr lang="sk-SK" dirty="0" smtClean="0"/>
              <a:t>možno použiť objekty a asociácie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Dátové modely &gt; ERD model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Príklad: sémantický model pre návrh softvéru</a:t>
            </a:r>
            <a:endParaRPr lang="sk-SK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643050"/>
            <a:ext cx="4947764" cy="4686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Dátové modely &gt; ERD model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Dátové slovníky [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dictionaries</a:t>
            </a:r>
            <a:r>
              <a:rPr lang="sk-SK" dirty="0" smtClean="0"/>
              <a:t>]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zoznam všetkých termínov použitých v modeloch systému</a:t>
            </a:r>
          </a:p>
          <a:p>
            <a:r>
              <a:rPr lang="sk-SK" dirty="0" smtClean="0"/>
              <a:t>obsahuje tiež slovný popis entít, vzťahov a atribútov</a:t>
            </a:r>
          </a:p>
          <a:p>
            <a:r>
              <a:rPr lang="sk-SK" dirty="0" smtClean="0"/>
              <a:t>výhody:</a:t>
            </a:r>
          </a:p>
          <a:p>
            <a:pPr lvl="1"/>
            <a:r>
              <a:rPr lang="sk-SK" dirty="0" smtClean="0"/>
              <a:t>evidencia terminológie</a:t>
            </a:r>
          </a:p>
          <a:p>
            <a:pPr lvl="1"/>
            <a:r>
              <a:rPr lang="sk-SK" dirty="0" smtClean="0"/>
              <a:t>predchádza sa duplicitám</a:t>
            </a:r>
          </a:p>
          <a:p>
            <a:pPr lvl="1"/>
            <a:r>
              <a:rPr lang="sk-SK" dirty="0" smtClean="0"/>
              <a:t>obsahuje organizačné znalosti, ktoré prepájajú analýzu, dizajn a implementáciu</a:t>
            </a:r>
          </a:p>
          <a:p>
            <a:r>
              <a:rPr lang="sk-SK" dirty="0" smtClean="0"/>
              <a:t>priamo podporované v CASE nástrojoch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Dátové modely &gt; Dátové slovníky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Príklad: položky v dátovom slovníku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58203" cy="466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9774"/>
                <a:gridCol w="3123470"/>
                <a:gridCol w="1183640"/>
                <a:gridCol w="1921319"/>
              </a:tblGrid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Názov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Popis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Typ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Dátum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Má-popisok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Relácia 1:N medzi entitami typu </a:t>
                      </a:r>
                      <a:r>
                        <a:rPr lang="sk-SK" sz="1400" b="1" dirty="0" smtClean="0"/>
                        <a:t>Uzol</a:t>
                      </a:r>
                      <a:r>
                        <a:rPr lang="sk-SK" sz="1400" dirty="0" smtClean="0"/>
                        <a:t> a </a:t>
                      </a:r>
                      <a:r>
                        <a:rPr lang="sk-SK" sz="1400" b="1" dirty="0" smtClean="0"/>
                        <a:t>Prepojenie</a:t>
                      </a:r>
                      <a:r>
                        <a:rPr lang="sk-SK" sz="1400" dirty="0" smtClean="0"/>
                        <a:t> a medzi entitami typu </a:t>
                      </a:r>
                      <a:r>
                        <a:rPr lang="sk-SK" sz="1400" b="1" dirty="0" err="1" smtClean="0"/>
                        <a:t>Popisok</a:t>
                      </a:r>
                      <a:endParaRPr lang="sk-SK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vzťah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5.</a:t>
                      </a:r>
                      <a:r>
                        <a:rPr lang="sk-SK" baseline="0" dirty="0" smtClean="0"/>
                        <a:t> 10. 2008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Popisok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Obsahuje štruktúrovanú či neštruktúrovanú informáciu o uzloch</a:t>
                      </a:r>
                      <a:r>
                        <a:rPr lang="sk-SK" sz="1400" baseline="0" dirty="0" smtClean="0"/>
                        <a:t> a vzťahoch. </a:t>
                      </a:r>
                      <a:r>
                        <a:rPr lang="sk-SK" sz="1400" baseline="0" dirty="0" err="1" smtClean="0"/>
                        <a:t>Popisky</a:t>
                      </a:r>
                      <a:r>
                        <a:rPr lang="sk-SK" sz="1400" baseline="0" dirty="0" smtClean="0"/>
                        <a:t> sú znázornené ikonou (ktorá môže byť aj prázdna) a príslušným textom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entita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8. 10. 2008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Prepojenie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Relácia 1:1 medzi entitami dizajnu, ktoré</a:t>
                      </a:r>
                      <a:r>
                        <a:rPr lang="sk-SK" sz="1400" baseline="0" dirty="0" smtClean="0"/>
                        <a:t> sú znázornené ako uzly. Prepojenia sú </a:t>
                      </a:r>
                      <a:r>
                        <a:rPr lang="sk-SK" sz="1400" baseline="0" dirty="0" err="1" smtClean="0"/>
                        <a:t>typované</a:t>
                      </a:r>
                      <a:r>
                        <a:rPr lang="sk-SK" sz="1400" baseline="0" dirty="0" smtClean="0"/>
                        <a:t> a môžu byť pomenované.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vzťah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8.</a:t>
                      </a:r>
                      <a:r>
                        <a:rPr lang="sk-SK" baseline="0" dirty="0" smtClean="0"/>
                        <a:t> 12. 2008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Meno (</a:t>
                      </a:r>
                      <a:r>
                        <a:rPr lang="sk-SK" dirty="0" err="1" smtClean="0"/>
                        <a:t>popisku</a:t>
                      </a:r>
                      <a:r>
                        <a:rPr lang="sk-SK" dirty="0" smtClean="0"/>
                        <a:t>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Každý </a:t>
                      </a:r>
                      <a:r>
                        <a:rPr lang="sk-SK" sz="1400" dirty="0" err="1" smtClean="0"/>
                        <a:t>popisok</a:t>
                      </a:r>
                      <a:r>
                        <a:rPr lang="sk-SK" sz="1400" dirty="0" smtClean="0"/>
                        <a:t> má svoje meno, z</a:t>
                      </a:r>
                      <a:r>
                        <a:rPr lang="sk-SK" sz="1400" baseline="0" dirty="0" smtClean="0"/>
                        <a:t> ktorého sa určí typ </a:t>
                      </a:r>
                      <a:r>
                        <a:rPr lang="sk-SK" sz="1400" baseline="0" dirty="0" err="1" smtClean="0"/>
                        <a:t>popisku</a:t>
                      </a:r>
                      <a:r>
                        <a:rPr lang="sk-SK" sz="1400" baseline="0" dirty="0" smtClean="0"/>
                        <a:t>. Meno musí byť jednoznačné vzhľadom na množinu typov </a:t>
                      </a:r>
                      <a:r>
                        <a:rPr lang="sk-SK" sz="1400" baseline="0" dirty="0" err="1" smtClean="0"/>
                        <a:t>popiskov</a:t>
                      </a:r>
                      <a:r>
                        <a:rPr lang="sk-SK" sz="1400" baseline="0" dirty="0" smtClean="0"/>
                        <a:t> používaných v systéme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atribút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8. 12. 2008</a:t>
                      </a:r>
                      <a:endParaRPr lang="sk-SK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Meno (uzla)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1400" dirty="0" smtClean="0"/>
                        <a:t>Každý uzol má meno, ktoré musí byť</a:t>
                      </a:r>
                      <a:r>
                        <a:rPr lang="sk-SK" sz="1400" baseline="0" dirty="0" smtClean="0"/>
                        <a:t> jednoznačné vzhľadom na návrh. Max. dĺžka: 64 znakov</a:t>
                      </a:r>
                      <a:endParaRPr lang="sk-S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atribút</a:t>
                      </a:r>
                      <a:endParaRPr lang="sk-S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dirty="0" smtClean="0"/>
                        <a:t>15. 11. 2008</a:t>
                      </a:r>
                      <a:endParaRPr lang="sk-S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Dátové modely &gt; Dátové slovníky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Objektové modely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opisujú systém pomocou objektových tried</a:t>
            </a:r>
          </a:p>
          <a:p>
            <a:pPr lvl="1"/>
            <a:r>
              <a:rPr lang="sk-SK" dirty="0" smtClean="0"/>
              <a:t>triedy známe z </a:t>
            </a:r>
            <a:r>
              <a:rPr lang="sk-SK" dirty="0" err="1" smtClean="0"/>
              <a:t>objektovo-orientovaného</a:t>
            </a:r>
            <a:r>
              <a:rPr lang="sk-SK" dirty="0" smtClean="0"/>
              <a:t> programovania</a:t>
            </a:r>
          </a:p>
          <a:p>
            <a:r>
              <a:rPr lang="sk-SK" dirty="0" smtClean="0"/>
              <a:t>objektová trieda je abstrakcia nad množinou objektov so</a:t>
            </a:r>
          </a:p>
          <a:p>
            <a:pPr lvl="1"/>
            <a:r>
              <a:rPr lang="sk-SK" dirty="0" smtClean="0"/>
              <a:t>spoločnými atribútmi</a:t>
            </a:r>
          </a:p>
          <a:p>
            <a:pPr lvl="1"/>
            <a:r>
              <a:rPr lang="sk-SK" dirty="0" smtClean="0"/>
              <a:t>spoločnými službami (operáciami)</a:t>
            </a:r>
          </a:p>
          <a:p>
            <a:r>
              <a:rPr lang="sk-SK" dirty="0" smtClean="0"/>
              <a:t>možno vytvoriť viacero druhov objektových modelov</a:t>
            </a:r>
          </a:p>
          <a:p>
            <a:pPr lvl="1"/>
            <a:r>
              <a:rPr lang="sk-SK" dirty="0" smtClean="0"/>
              <a:t>modely dedičnosti [</a:t>
            </a:r>
            <a:r>
              <a:rPr lang="sk-SK" dirty="0" err="1" smtClean="0"/>
              <a:t>inheritance</a:t>
            </a:r>
            <a:r>
              <a:rPr lang="sk-SK" dirty="0" smtClean="0"/>
              <a:t> m.]</a:t>
            </a:r>
          </a:p>
          <a:p>
            <a:pPr lvl="1"/>
            <a:r>
              <a:rPr lang="sk-SK" dirty="0" err="1" smtClean="0"/>
              <a:t>agregačné</a:t>
            </a:r>
            <a:r>
              <a:rPr lang="sk-SK" dirty="0" smtClean="0"/>
              <a:t> modely [</a:t>
            </a:r>
            <a:r>
              <a:rPr lang="sk-SK" dirty="0" err="1" smtClean="0"/>
              <a:t>aggregation</a:t>
            </a:r>
            <a:r>
              <a:rPr lang="sk-SK" dirty="0" smtClean="0"/>
              <a:t> m.]</a:t>
            </a:r>
          </a:p>
          <a:p>
            <a:pPr lvl="1"/>
            <a:r>
              <a:rPr lang="sk-SK" dirty="0" smtClean="0"/>
              <a:t>modely interakcie [</a:t>
            </a:r>
            <a:r>
              <a:rPr lang="sk-SK" dirty="0" err="1" smtClean="0"/>
              <a:t>interaction</a:t>
            </a:r>
            <a:r>
              <a:rPr lang="sk-SK" dirty="0" smtClean="0"/>
              <a:t> m.]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Objektové modely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Pokryté oblasti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modely kontextu</a:t>
            </a:r>
          </a:p>
          <a:p>
            <a:r>
              <a:rPr lang="sk-SK" dirty="0" err="1" smtClean="0"/>
              <a:t>behaviorálne</a:t>
            </a:r>
            <a:r>
              <a:rPr lang="sk-SK" dirty="0" smtClean="0"/>
              <a:t> modely (modely správania)</a:t>
            </a:r>
          </a:p>
          <a:p>
            <a:r>
              <a:rPr lang="sk-SK" dirty="0" smtClean="0"/>
              <a:t>dátové modely</a:t>
            </a:r>
          </a:p>
          <a:p>
            <a:r>
              <a:rPr lang="sk-SK" dirty="0" smtClean="0"/>
              <a:t>objektové modely</a:t>
            </a:r>
          </a:p>
          <a:p>
            <a:r>
              <a:rPr lang="sk-SK" dirty="0" smtClean="0"/>
              <a:t>modelovacie nástroje CASE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Objektové modely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prirodzený spôsob, ktorý odzrkadľuje entity zo skutočného sveta</a:t>
            </a:r>
          </a:p>
          <a:p>
            <a:pPr lvl="1"/>
            <a:r>
              <a:rPr lang="sk-SK" dirty="0" smtClean="0"/>
              <a:t>systém manipuluje s týmito entitami</a:t>
            </a:r>
          </a:p>
          <a:p>
            <a:r>
              <a:rPr lang="sk-SK" dirty="0" smtClean="0"/>
              <a:t>potenciálne problémy</a:t>
            </a:r>
          </a:p>
          <a:p>
            <a:pPr lvl="1"/>
            <a:r>
              <a:rPr lang="sk-SK" dirty="0" smtClean="0"/>
              <a:t>abstraktnejšie entity sa týmto spôsobom modelujú zložitejšie</a:t>
            </a:r>
          </a:p>
          <a:p>
            <a:pPr lvl="1"/>
            <a:r>
              <a:rPr lang="sk-SK" dirty="0" smtClean="0"/>
              <a:t>identifikovanie objektových tried je považované za náročný proces, ktorý predpokladá hlboké znalosti o aplikačnej doméne</a:t>
            </a:r>
          </a:p>
          <a:p>
            <a:r>
              <a:rPr lang="sk-SK" dirty="0" smtClean="0"/>
              <a:t>výhoda: triedy, ktoré zodpovedajú entitám z aplikačnej domény možno použiť vo viacerých systémoch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Objektové modely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Modely dedičnosti [</a:t>
            </a:r>
            <a:r>
              <a:rPr lang="sk-SK" dirty="0" err="1" smtClean="0"/>
              <a:t>inheritance</a:t>
            </a:r>
            <a:r>
              <a:rPr lang="sk-SK" dirty="0" smtClean="0"/>
              <a:t> m.]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k-SK" dirty="0" smtClean="0"/>
              <a:t>objektové triedy sú v nich usporiadané do hierarchie</a:t>
            </a:r>
          </a:p>
          <a:p>
            <a:r>
              <a:rPr lang="sk-SK" dirty="0" smtClean="0"/>
              <a:t>triedy na vrchole hierarchie obsahujú spoločné rysy všetkých tried</a:t>
            </a:r>
          </a:p>
          <a:p>
            <a:r>
              <a:rPr lang="sk-SK" dirty="0" smtClean="0"/>
              <a:t>objektové triedy dedia atribúty a služby z jednej či viacerých </a:t>
            </a:r>
            <a:r>
              <a:rPr lang="sk-SK" dirty="0" err="1" smtClean="0"/>
              <a:t>nadtried</a:t>
            </a:r>
            <a:endParaRPr lang="sk-SK" dirty="0" smtClean="0"/>
          </a:p>
          <a:p>
            <a:pPr lvl="1"/>
            <a:r>
              <a:rPr lang="sk-SK" dirty="0" smtClean="0"/>
              <a:t>atribúty i triedy možno podľa potreby špecializovať</a:t>
            </a:r>
          </a:p>
          <a:p>
            <a:r>
              <a:rPr lang="sk-SK" dirty="0" smtClean="0"/>
              <a:t>návrh hierarchie môže byť náročný, ak chceme predísť duplicite v rozličných vetvách dedičnosti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Objektové modely &gt; Modely dedičnosti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Unified</a:t>
            </a:r>
            <a:r>
              <a:rPr lang="sk-SK" dirty="0" smtClean="0"/>
              <a:t> Modeling </a:t>
            </a:r>
            <a:r>
              <a:rPr lang="sk-SK" dirty="0" err="1" smtClean="0"/>
              <a:t>Language</a:t>
            </a:r>
            <a:r>
              <a:rPr lang="sk-SK" dirty="0" smtClean="0"/>
              <a:t> - UML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modelovací jazyk</a:t>
            </a:r>
          </a:p>
          <a:p>
            <a:pPr lvl="1"/>
            <a:r>
              <a:rPr lang="sk-SK" dirty="0" smtClean="0"/>
              <a:t>vytvorený vývojármi najčastejšie používaných metód </a:t>
            </a:r>
            <a:r>
              <a:rPr lang="sk-SK" dirty="0" err="1" smtClean="0"/>
              <a:t>objektovo-orientovanej</a:t>
            </a:r>
            <a:r>
              <a:rPr lang="sk-SK" dirty="0" smtClean="0"/>
              <a:t> analýzy a návrhu</a:t>
            </a:r>
          </a:p>
          <a:p>
            <a:r>
              <a:rPr lang="sk-SK" dirty="0" smtClean="0"/>
              <a:t>stal sa z neho štandard pre OO modelovanie</a:t>
            </a:r>
          </a:p>
          <a:p>
            <a:r>
              <a:rPr lang="sk-SK" dirty="0" smtClean="0"/>
              <a:t>notácia</a:t>
            </a:r>
          </a:p>
          <a:p>
            <a:pPr lvl="1"/>
            <a:r>
              <a:rPr lang="sk-SK" dirty="0" smtClean="0"/>
              <a:t>objektové triedy sú obdĺžniky</a:t>
            </a:r>
          </a:p>
          <a:p>
            <a:pPr lvl="2"/>
            <a:r>
              <a:rPr lang="sk-SK" dirty="0" smtClean="0"/>
              <a:t>na vrchu uvedený názov triedy</a:t>
            </a:r>
          </a:p>
          <a:p>
            <a:pPr lvl="2"/>
            <a:r>
              <a:rPr lang="sk-SK" dirty="0" smtClean="0"/>
              <a:t>v strede atribúty</a:t>
            </a:r>
          </a:p>
          <a:p>
            <a:pPr lvl="2"/>
            <a:r>
              <a:rPr lang="sk-SK" dirty="0" smtClean="0"/>
              <a:t>na spodku zoznam operácií</a:t>
            </a:r>
            <a:endParaRPr lang="sk-SK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3857628"/>
            <a:ext cx="1788927" cy="252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Objektové modely &gt; Modely dedičnosti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Hierarchia tried v knižnici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428735"/>
            <a:ext cx="5643602" cy="5053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Objektové modely &gt; Modely dedičnosti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Hierarchia používateľov</a:t>
            </a:r>
            <a:endParaRPr lang="sk-SK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500174"/>
            <a:ext cx="3444363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Objektové modely &gt; Modely dedičnosti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Viacnásobná dedičnosť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objektové triedy môžu v niektorých prípadoch dediť atribúty a služby z viacerých </a:t>
            </a:r>
            <a:r>
              <a:rPr lang="sk-SK" dirty="0" err="1" smtClean="0"/>
              <a:t>nadtried</a:t>
            </a:r>
            <a:endParaRPr lang="sk-SK" dirty="0" smtClean="0"/>
          </a:p>
          <a:p>
            <a:r>
              <a:rPr lang="sk-SK" dirty="0" smtClean="0"/>
              <a:t>môže viesť k sémantickým konfliktom</a:t>
            </a:r>
          </a:p>
          <a:p>
            <a:pPr lvl="1"/>
            <a:r>
              <a:rPr lang="sk-SK" dirty="0" smtClean="0"/>
              <a:t>atribúty/služby s rovnakým menom z rôznych </a:t>
            </a:r>
            <a:r>
              <a:rPr lang="sk-SK" dirty="0" err="1" smtClean="0"/>
              <a:t>nadtried</a:t>
            </a:r>
            <a:r>
              <a:rPr lang="sk-SK" dirty="0" smtClean="0"/>
              <a:t> môžu mať rozličnú sémantiku</a:t>
            </a:r>
          </a:p>
          <a:p>
            <a:pPr lvl="1"/>
            <a:r>
              <a:rPr lang="sk-SK" dirty="0" smtClean="0"/>
              <a:t>smrtiaci smaragd smrti (</a:t>
            </a:r>
            <a:r>
              <a:rPr lang="sk-SK" dirty="0" err="1" smtClean="0"/>
              <a:t>deadly</a:t>
            </a:r>
            <a:r>
              <a:rPr lang="sk-SK" dirty="0" smtClean="0"/>
              <a:t> </a:t>
            </a:r>
            <a:r>
              <a:rPr lang="sk-SK" dirty="0" err="1" smtClean="0"/>
              <a:t>diamond</a:t>
            </a:r>
            <a:r>
              <a:rPr lang="sk-SK" dirty="0" smtClean="0"/>
              <a:t> </a:t>
            </a:r>
            <a:r>
              <a:rPr lang="sk-SK" dirty="0" err="1" smtClean="0"/>
              <a:t>of</a:t>
            </a:r>
            <a:r>
              <a:rPr lang="sk-SK" dirty="0" smtClean="0"/>
              <a:t> </a:t>
            </a:r>
            <a:r>
              <a:rPr lang="sk-SK" dirty="0" err="1" smtClean="0"/>
              <a:t>death</a:t>
            </a:r>
            <a:r>
              <a:rPr lang="sk-SK" dirty="0" smtClean="0"/>
              <a:t>)</a:t>
            </a:r>
          </a:p>
          <a:p>
            <a:r>
              <a:rPr lang="sk-SK" dirty="0" smtClean="0"/>
              <a:t>reorganizácia hierarchia tried býva zložitejšia</a:t>
            </a:r>
          </a:p>
          <a:p>
            <a:r>
              <a:rPr lang="sk-SK" dirty="0" smtClean="0"/>
              <a:t>moderné programovacie jazyky zámerne zakazujú viacnásobnú dedičnosť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Objektové modely &gt; Modely dedičnosti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 viacnásobnej dedičnosti</a:t>
            </a:r>
            <a:endParaRPr lang="sk-SK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2071678"/>
            <a:ext cx="3904774" cy="317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Objektové modely &gt; Modely dedičnosti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Agregácia</a:t>
            </a:r>
            <a:r>
              <a:rPr lang="sk-SK" dirty="0" smtClean="0"/>
              <a:t> objektov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znázorňuje spôsob, ktorým sú triedy zodpovedajúce skupinám objektov, zložené z iných tried</a:t>
            </a:r>
          </a:p>
          <a:p>
            <a:r>
              <a:rPr lang="sk-SK" dirty="0" smtClean="0"/>
              <a:t>analogické ku vzťahu "</a:t>
            </a:r>
            <a:r>
              <a:rPr lang="sk-SK" dirty="0" err="1" smtClean="0"/>
              <a:t>part-of</a:t>
            </a:r>
            <a:r>
              <a:rPr lang="sk-SK" dirty="0" smtClean="0"/>
              <a:t>" ("je súčasťou") v sémantických dátových modeloch</a:t>
            </a:r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Objektové modely &gt; Modely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agregácie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Príklad: </a:t>
            </a:r>
            <a:r>
              <a:rPr lang="sk-SK" dirty="0" err="1" smtClean="0"/>
              <a:t>agregácia</a:t>
            </a:r>
            <a:r>
              <a:rPr lang="sk-SK" dirty="0" smtClean="0"/>
              <a:t> objektov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500174"/>
            <a:ext cx="6633107" cy="50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Objektové modely &gt; Modely </a:t>
            </a:r>
            <a:r>
              <a:rPr lang="sk-SK" i="1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agregácie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Modelovanie správania objektov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behaviorálny</a:t>
            </a:r>
            <a:r>
              <a:rPr lang="sk-SK" dirty="0" smtClean="0"/>
              <a:t> model [</a:t>
            </a:r>
            <a:r>
              <a:rPr lang="sk-SK" dirty="0" err="1" smtClean="0"/>
              <a:t>behavioural</a:t>
            </a:r>
            <a:r>
              <a:rPr lang="sk-SK" dirty="0" smtClean="0"/>
              <a:t> m.] znázorňuje interakcie medzi </a:t>
            </a:r>
            <a:r>
              <a:rPr lang="sk-SK" dirty="0" err="1" smtClean="0"/>
              <a:t>objektami</a:t>
            </a:r>
            <a:endParaRPr lang="sk-SK" dirty="0" smtClean="0"/>
          </a:p>
          <a:p>
            <a:r>
              <a:rPr lang="sk-SK" dirty="0" smtClean="0"/>
              <a:t>interakciami sa dosiahne konkrétne správanie systému definované v rámci </a:t>
            </a:r>
            <a:r>
              <a:rPr lang="sk-SK" dirty="0" err="1" smtClean="0"/>
              <a:t>use-case</a:t>
            </a:r>
            <a:endParaRPr lang="sk-SK" dirty="0" smtClean="0"/>
          </a:p>
          <a:p>
            <a:r>
              <a:rPr lang="sk-SK" dirty="0" smtClean="0"/>
              <a:t>UML:</a:t>
            </a:r>
          </a:p>
          <a:p>
            <a:pPr lvl="1"/>
            <a:r>
              <a:rPr lang="sk-SK" dirty="0" smtClean="0"/>
              <a:t>sekvenčné diagramy (</a:t>
            </a:r>
            <a:r>
              <a:rPr lang="sk-SK" dirty="0" err="1" smtClean="0"/>
              <a:t>sequence</a:t>
            </a:r>
            <a:r>
              <a:rPr lang="sk-SK" dirty="0" smtClean="0"/>
              <a:t> </a:t>
            </a:r>
            <a:r>
              <a:rPr lang="sk-SK" dirty="0" err="1" smtClean="0"/>
              <a:t>diagrams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diagramy spolupráce (</a:t>
            </a:r>
            <a:r>
              <a:rPr lang="sk-SK" dirty="0" err="1" smtClean="0"/>
              <a:t>collaboration</a:t>
            </a:r>
            <a:r>
              <a:rPr lang="sk-SK" dirty="0" smtClean="0"/>
              <a:t> </a:t>
            </a:r>
            <a:r>
              <a:rPr lang="sk-SK" dirty="0" err="1" smtClean="0"/>
              <a:t>diagrams</a:t>
            </a:r>
            <a:r>
              <a:rPr lang="sk-SK" dirty="0" smtClean="0"/>
              <a:t>)</a:t>
            </a:r>
          </a:p>
          <a:p>
            <a:endParaRPr lang="sk-SK" dirty="0" smtClean="0"/>
          </a:p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Objektové modely &gt; Modely správania sa objektov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Systémové modelovanie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pomáha analytikovi pochopiť </a:t>
            </a:r>
            <a:r>
              <a:rPr lang="sk-SK" b="1" dirty="0" smtClean="0">
                <a:solidFill>
                  <a:schemeClr val="accent4"/>
                </a:solidFill>
              </a:rPr>
              <a:t>funkcionalitu</a:t>
            </a:r>
            <a:r>
              <a:rPr lang="sk-SK" dirty="0" smtClean="0"/>
              <a:t> systému</a:t>
            </a:r>
          </a:p>
          <a:p>
            <a:r>
              <a:rPr lang="sk-SK" dirty="0" smtClean="0"/>
              <a:t>modely sú využívané v rámci </a:t>
            </a:r>
            <a:r>
              <a:rPr lang="sk-SK" b="1" dirty="0" smtClean="0">
                <a:solidFill>
                  <a:schemeClr val="accent4"/>
                </a:solidFill>
              </a:rPr>
              <a:t>komunikácie</a:t>
            </a:r>
            <a:r>
              <a:rPr lang="sk-SK" dirty="0" smtClean="0"/>
              <a:t> so zákazníkom</a:t>
            </a:r>
          </a:p>
          <a:p>
            <a:r>
              <a:rPr lang="sk-SK" dirty="0" smtClean="0"/>
              <a:t>rozličné modely umožňujú vidieť systém z rozličných </a:t>
            </a:r>
            <a:r>
              <a:rPr lang="sk-SK" dirty="0" smtClean="0"/>
              <a:t>perspektív</a:t>
            </a:r>
            <a:endParaRPr 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Príklad: vydanie elektronického materiálu</a:t>
            </a:r>
            <a:endParaRPr lang="sk-SK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1571612"/>
            <a:ext cx="5735007" cy="4859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BlokTextu 4"/>
          <p:cNvSpPr txBox="1"/>
          <p:nvPr/>
        </p:nvSpPr>
        <p:spPr>
          <a:xfrm>
            <a:off x="142844" y="6488668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Objektové modely &gt; Modely správania sa objektov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CASE nástroje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CASE – </a:t>
            </a:r>
            <a:r>
              <a:rPr lang="sk-SK" dirty="0" err="1" smtClean="0"/>
              <a:t>computer</a:t>
            </a:r>
            <a:r>
              <a:rPr lang="sk-SK" dirty="0" smtClean="0"/>
              <a:t> </a:t>
            </a:r>
            <a:r>
              <a:rPr lang="sk-SK" dirty="0" err="1" smtClean="0"/>
              <a:t>aided</a:t>
            </a:r>
            <a:r>
              <a:rPr lang="sk-SK" dirty="0" smtClean="0"/>
              <a:t> software </a:t>
            </a:r>
            <a:r>
              <a:rPr lang="sk-SK" dirty="0" err="1" smtClean="0"/>
              <a:t>engineering</a:t>
            </a:r>
            <a:endParaRPr lang="sk-SK" dirty="0" smtClean="0"/>
          </a:p>
          <a:p>
            <a:pPr lvl="1"/>
            <a:r>
              <a:rPr lang="sk-SK" dirty="0" smtClean="0"/>
              <a:t>počítačom podporované softvérové inžinierstvo</a:t>
            </a:r>
          </a:p>
          <a:p>
            <a:r>
              <a:rPr lang="sk-SK" dirty="0" err="1" smtClean="0"/>
              <a:t>sada</a:t>
            </a:r>
            <a:r>
              <a:rPr lang="sk-SK" dirty="0" smtClean="0"/>
              <a:t> nástrojov navrhnutých pre podporu aktivít súvisiacich so softvérovým procesom</a:t>
            </a:r>
          </a:p>
          <a:p>
            <a:pPr lvl="1"/>
            <a:r>
              <a:rPr lang="sk-SK" dirty="0" smtClean="0"/>
              <a:t>analýza, dizajn, testovanie</a:t>
            </a:r>
          </a:p>
          <a:p>
            <a:r>
              <a:rPr lang="sk-SK" dirty="0" smtClean="0"/>
              <a:t>nástroje pre analýzu a dizajn podporujú systémové modelovanie</a:t>
            </a:r>
          </a:p>
          <a:p>
            <a:pPr lvl="1"/>
            <a:r>
              <a:rPr lang="sk-SK" dirty="0" smtClean="0"/>
              <a:t>počas zbierania požiadaviek (</a:t>
            </a:r>
            <a:r>
              <a:rPr lang="sk-SK" dirty="0" err="1" smtClean="0"/>
              <a:t>requirements</a:t>
            </a:r>
            <a:r>
              <a:rPr lang="sk-SK" dirty="0" smtClean="0"/>
              <a:t> </a:t>
            </a:r>
            <a:r>
              <a:rPr lang="sk-SK" dirty="0" err="1" smtClean="0"/>
              <a:t>engineering</a:t>
            </a:r>
            <a:r>
              <a:rPr lang="sk-SK" dirty="0" smtClean="0"/>
              <a:t>)</a:t>
            </a:r>
            <a:endParaRPr lang="sk-SK" dirty="0" smtClean="0"/>
          </a:p>
          <a:p>
            <a:pPr lvl="1"/>
            <a:r>
              <a:rPr lang="sk-SK" dirty="0" smtClean="0"/>
              <a:t>počas návrhu systému</a:t>
            </a:r>
          </a:p>
          <a:p>
            <a:r>
              <a:rPr lang="sk-SK" dirty="0" smtClean="0"/>
              <a:t>môžu byť zamerané na konkrétnu návrhovú metódu</a:t>
            </a:r>
          </a:p>
          <a:p>
            <a:r>
              <a:rPr lang="sk-SK" dirty="0" smtClean="0"/>
              <a:t>ale môžu podporovať tvorbu rozličných typov modelu systému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3186106" cy="1143000"/>
          </a:xfrm>
        </p:spPr>
        <p:txBody>
          <a:bodyPr>
            <a:noAutofit/>
          </a:bodyPr>
          <a:lstStyle/>
          <a:p>
            <a:r>
              <a:rPr lang="sk-SK" sz="3200" dirty="0" smtClean="0"/>
              <a:t>Nástroj pre analýzu a dizajn</a:t>
            </a:r>
            <a:endParaRPr lang="sk-S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Kľúčové body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b="1" dirty="0" smtClean="0">
                <a:solidFill>
                  <a:schemeClr val="accent4"/>
                </a:solidFill>
              </a:rPr>
              <a:t>model</a:t>
            </a:r>
            <a:r>
              <a:rPr lang="sk-SK" dirty="0" smtClean="0"/>
              <a:t> je abstraktný pohľad na systém</a:t>
            </a:r>
          </a:p>
          <a:p>
            <a:pPr lvl="1"/>
            <a:r>
              <a:rPr lang="sk-SK" dirty="0" smtClean="0"/>
              <a:t>jednotlivé typy modelov sa vzájomne dopĺňajú</a:t>
            </a:r>
          </a:p>
          <a:p>
            <a:pPr lvl="1"/>
            <a:r>
              <a:rPr lang="sk-SK" dirty="0" smtClean="0"/>
              <a:t>každý z nich demonštruje jeden pohľad na systém</a:t>
            </a:r>
          </a:p>
          <a:p>
            <a:r>
              <a:rPr lang="sk-SK" b="1" dirty="0" smtClean="0">
                <a:solidFill>
                  <a:schemeClr val="accent4"/>
                </a:solidFill>
              </a:rPr>
              <a:t>kontextové modely</a:t>
            </a:r>
            <a:r>
              <a:rPr lang="sk-SK" dirty="0" smtClean="0"/>
              <a:t> ukazujú postavenie systému v prostredí vzhľadom k iným systémom a procesom</a:t>
            </a:r>
          </a:p>
          <a:p>
            <a:r>
              <a:rPr lang="sk-SK" b="1" dirty="0" smtClean="0">
                <a:solidFill>
                  <a:schemeClr val="accent4"/>
                </a:solidFill>
              </a:rPr>
              <a:t>modely toku dát</a:t>
            </a:r>
            <a:r>
              <a:rPr lang="sk-SK" dirty="0" smtClean="0"/>
              <a:t> [</a:t>
            </a:r>
            <a:r>
              <a:rPr lang="sk-SK" dirty="0" err="1" smtClean="0"/>
              <a:t>data</a:t>
            </a:r>
            <a:r>
              <a:rPr lang="sk-SK" dirty="0" smtClean="0"/>
              <a:t> </a:t>
            </a:r>
            <a:r>
              <a:rPr lang="sk-SK" dirty="0" err="1" smtClean="0"/>
              <a:t>flow</a:t>
            </a:r>
            <a:r>
              <a:rPr lang="sk-SK" dirty="0" smtClean="0"/>
              <a:t> m.] možno použiť na modelovanie spracovania dát v systéme</a:t>
            </a:r>
          </a:p>
          <a:p>
            <a:r>
              <a:rPr lang="sk-SK" b="1" dirty="0" smtClean="0">
                <a:solidFill>
                  <a:schemeClr val="accent4"/>
                </a:solidFill>
              </a:rPr>
              <a:t>stavové modely</a:t>
            </a:r>
            <a:r>
              <a:rPr lang="sk-SK" dirty="0" smtClean="0"/>
              <a:t> [state </a:t>
            </a:r>
            <a:r>
              <a:rPr lang="sk-SK" dirty="0" err="1" smtClean="0"/>
              <a:t>machine</a:t>
            </a:r>
            <a:r>
              <a:rPr lang="sk-SK" dirty="0" smtClean="0"/>
              <a:t> m.] ukazujú správanie systému, ktoré vyplýva z vnútorných či vonkajších udalostí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Kľúčové body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accent4"/>
                </a:solidFill>
              </a:rPr>
              <a:t>sémantické dátové modely</a:t>
            </a:r>
            <a:r>
              <a:rPr lang="sk-SK" dirty="0" smtClean="0"/>
              <a:t> ukazujú logickú štruktúru dát, ktoré systém importuje a exportuje</a:t>
            </a:r>
          </a:p>
          <a:p>
            <a:r>
              <a:rPr lang="sk-SK" b="1" dirty="0" smtClean="0">
                <a:solidFill>
                  <a:schemeClr val="accent4"/>
                </a:solidFill>
              </a:rPr>
              <a:t>objektové modely</a:t>
            </a:r>
            <a:r>
              <a:rPr lang="sk-SK" dirty="0" smtClean="0"/>
              <a:t> opisujú logické entity v systéme, ich klasifikáciu a </a:t>
            </a:r>
            <a:r>
              <a:rPr lang="sk-SK" dirty="0" err="1" smtClean="0"/>
              <a:t>agregáciu</a:t>
            </a:r>
            <a:endParaRPr lang="sk-SK" dirty="0" smtClean="0"/>
          </a:p>
          <a:p>
            <a:r>
              <a:rPr lang="sk-SK" dirty="0" smtClean="0"/>
              <a:t>CASE nástroje podporujú vývoj modelov systému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Ďakujem za pozornosť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Rozličné perspektívy pohľadu na systém</a:t>
            </a:r>
            <a:endParaRPr lang="sk-SK" dirty="0"/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Štruktúrované metódy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zahŕňajú v sebe systémové modelovanie</a:t>
            </a:r>
          </a:p>
          <a:p>
            <a:pPr lvl="1"/>
            <a:r>
              <a:rPr lang="sk-SK" dirty="0" smtClean="0"/>
              <a:t>je to ich prirodzenou súčasťou</a:t>
            </a:r>
          </a:p>
          <a:p>
            <a:r>
              <a:rPr lang="sk-SK" dirty="0" smtClean="0"/>
              <a:t>definujú </a:t>
            </a:r>
          </a:p>
          <a:p>
            <a:pPr lvl="1"/>
            <a:r>
              <a:rPr lang="sk-SK" dirty="0" smtClean="0"/>
              <a:t>sadu modelov</a:t>
            </a:r>
          </a:p>
          <a:p>
            <a:pPr lvl="1"/>
            <a:r>
              <a:rPr lang="sk-SK" dirty="0" smtClean="0"/>
              <a:t>proces, ktorými možno modely získať</a:t>
            </a:r>
          </a:p>
          <a:p>
            <a:pPr lvl="1"/>
            <a:r>
              <a:rPr lang="sk-SK" dirty="0" smtClean="0"/>
              <a:t>odporúčania, ktoré sa vzťahujú na modely</a:t>
            </a:r>
          </a:p>
          <a:p>
            <a:r>
              <a:rPr lang="sk-SK" dirty="0" smtClean="0"/>
              <a:t>v CASE nástrojoch je systémové modelovanie podporované v rámci štruktúrovanej metódy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Slabiny štruktúrovaných metód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nemodelujú </a:t>
            </a:r>
            <a:r>
              <a:rPr lang="sk-SK" dirty="0" err="1" smtClean="0"/>
              <a:t>nonfunkcionálne</a:t>
            </a:r>
            <a:r>
              <a:rPr lang="sk-SK" dirty="0" smtClean="0"/>
              <a:t> systémové požiadavky</a:t>
            </a:r>
          </a:p>
          <a:p>
            <a:r>
              <a:rPr lang="sk-SK" dirty="0" smtClean="0"/>
              <a:t>zvyčajne neobsahujú informáciu o tom, či je metóda vhodná pre riešenie konkrétneho problému</a:t>
            </a:r>
          </a:p>
          <a:p>
            <a:r>
              <a:rPr lang="sk-SK" dirty="0" smtClean="0"/>
              <a:t>môžu vygenerovať priveľa dokumentácie</a:t>
            </a:r>
          </a:p>
          <a:p>
            <a:r>
              <a:rPr lang="sk-SK" dirty="0" smtClean="0"/>
              <a:t>niekedy sú až nadmieru podrobné</a:t>
            </a:r>
          </a:p>
          <a:p>
            <a:r>
              <a:rPr lang="sk-SK" dirty="0" smtClean="0"/>
              <a:t>používatelia môžu mať problém s ich pochopením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Analýza môže vyprodukovať modely:</a:t>
            </a:r>
            <a:endParaRPr lang="sk-SK" dirty="0"/>
          </a:p>
        </p:txBody>
      </p:sp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214282" y="1571612"/>
          <a:ext cx="8715436" cy="469476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689151"/>
                <a:gridCol w="2984013"/>
                <a:gridCol w="3042272"/>
              </a:tblGrid>
              <a:tr h="623508"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Model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Anglický termín</a:t>
                      </a:r>
                      <a:endParaRPr lang="sk-SK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400" dirty="0" smtClean="0"/>
                        <a:t>Význam</a:t>
                      </a:r>
                      <a:endParaRPr lang="sk-SK" sz="2400" dirty="0"/>
                    </a:p>
                  </a:txBody>
                  <a:tcPr/>
                </a:tc>
              </a:tr>
              <a:tr h="1120518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Model spracovávania dát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/>
                        <a:t>Data</a:t>
                      </a:r>
                      <a:r>
                        <a:rPr lang="sk-SK" sz="2000" dirty="0" smtClean="0"/>
                        <a:t> </a:t>
                      </a:r>
                      <a:r>
                        <a:rPr lang="sk-SK" sz="2000" dirty="0" err="1" smtClean="0"/>
                        <a:t>processing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Ako</a:t>
                      </a:r>
                      <a:r>
                        <a:rPr lang="sk-SK" sz="2000" baseline="0" dirty="0" smtClean="0"/>
                        <a:t> sa spracovávajú dáta v jednotlivých fázach?</a:t>
                      </a:r>
                      <a:endParaRPr lang="sk-SK" sz="2000" dirty="0"/>
                    </a:p>
                  </a:txBody>
                  <a:tcPr/>
                </a:tc>
              </a:tr>
              <a:tr h="775744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Kompozičný model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/>
                        <a:t>Composition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Ako sú vytvárané entity z</a:t>
                      </a:r>
                      <a:r>
                        <a:rPr lang="sk-SK" sz="2000" baseline="0" dirty="0" smtClean="0"/>
                        <a:t> iných entít?</a:t>
                      </a:r>
                      <a:endParaRPr lang="sk-SK" sz="2000" dirty="0"/>
                    </a:p>
                  </a:txBody>
                  <a:tcPr/>
                </a:tc>
              </a:tr>
              <a:tr h="775744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Model architektúry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/>
                        <a:t>Architectural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Najdôležitejšie subsystémy</a:t>
                      </a:r>
                      <a:endParaRPr lang="sk-SK" sz="2000" dirty="0"/>
                    </a:p>
                  </a:txBody>
                  <a:tcPr/>
                </a:tc>
              </a:tr>
              <a:tr h="623508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Klasifikačný</a:t>
                      </a:r>
                      <a:r>
                        <a:rPr lang="sk-SK" sz="2000" baseline="0" dirty="0" smtClean="0"/>
                        <a:t> model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/>
                        <a:t>Classification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Spoločné</a:t>
                      </a:r>
                      <a:r>
                        <a:rPr lang="sk-SK" sz="2000" baseline="0" dirty="0" smtClean="0"/>
                        <a:t> črty entít?</a:t>
                      </a:r>
                      <a:endParaRPr lang="sk-SK" sz="2000" dirty="0"/>
                    </a:p>
                  </a:txBody>
                  <a:tcPr/>
                </a:tc>
              </a:tr>
              <a:tr h="775744"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Model stimulov/reakcií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err="1" smtClean="0"/>
                        <a:t>Stimulus</a:t>
                      </a:r>
                      <a:r>
                        <a:rPr lang="sk-SK" sz="2000" dirty="0" smtClean="0"/>
                        <a:t>/</a:t>
                      </a:r>
                      <a:r>
                        <a:rPr lang="sk-SK" sz="2000" dirty="0" err="1" smtClean="0"/>
                        <a:t>Response</a:t>
                      </a:r>
                      <a:endParaRPr lang="sk-SK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000" dirty="0" smtClean="0"/>
                        <a:t>Reakcie systému na udalosti/podnety</a:t>
                      </a:r>
                      <a:endParaRPr lang="sk-SK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Modely kontextu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ilustrujú hranice systému</a:t>
            </a:r>
          </a:p>
          <a:p>
            <a:r>
              <a:rPr lang="sk-SK" dirty="0" smtClean="0"/>
              <a:t>tie môžu </a:t>
            </a:r>
            <a:r>
              <a:rPr lang="sk-SK" dirty="0" smtClean="0"/>
              <a:t>závisieť na organizačných či sociálnych hľadiskách</a:t>
            </a:r>
          </a:p>
          <a:p>
            <a:r>
              <a:rPr lang="sk-SK" dirty="0" smtClean="0"/>
              <a:t>modely architektúry ukazujú systém vo vzťahu k ostatným systémom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42844" y="6500834"/>
            <a:ext cx="9001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i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Systémové modelovanie &gt; Modely kontextu</a:t>
            </a:r>
            <a:endParaRPr lang="sk-SK" i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Anivers">
      <a:majorFont>
        <a:latin typeface="Anivers"/>
        <a:ea typeface=""/>
        <a:cs typeface=""/>
      </a:majorFont>
      <a:minorFont>
        <a:latin typeface="A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2808</TotalTime>
  <Words>1870</Words>
  <Application>Microsoft Office PowerPoint</Application>
  <PresentationFormat>Prezentácia na obrazovke (4:3)</PresentationFormat>
  <Paragraphs>303</Paragraphs>
  <Slides>45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45</vt:i4>
      </vt:variant>
    </vt:vector>
  </HeadingPairs>
  <TitlesOfParts>
    <vt:vector size="46" baseType="lpstr">
      <vt:lpstr>Motív Office</vt:lpstr>
      <vt:lpstr>Modely systémov</vt:lpstr>
      <vt:lpstr>Ciele</vt:lpstr>
      <vt:lpstr>Pokryté oblasti</vt:lpstr>
      <vt:lpstr>Systémové modelovanie</vt:lpstr>
      <vt:lpstr>Rozličné perspektívy pohľadu na systém</vt:lpstr>
      <vt:lpstr>Štruktúrované metódy</vt:lpstr>
      <vt:lpstr>Slabiny štruktúrovaných metód</vt:lpstr>
      <vt:lpstr>Analýza môže vyprodukovať modely:</vt:lpstr>
      <vt:lpstr>Modely kontextu</vt:lpstr>
      <vt:lpstr>Kontext bankomatového systému</vt:lpstr>
      <vt:lpstr>Procesné modely</vt:lpstr>
      <vt:lpstr>Príklad: proces získania vybavenia</vt:lpstr>
      <vt:lpstr>Behaviorálne modely</vt:lpstr>
      <vt:lpstr>Behaviorálne modely: modely spracovávania dát</vt:lpstr>
      <vt:lpstr>Príklad: diagram toku dát pre spracovanie objednávky</vt:lpstr>
      <vt:lpstr>Behaviorálne modely: modely spracovávania dát: diagramy toku dát</vt:lpstr>
      <vt:lpstr>Príklad: diagram toku dát v CASE nástroji</vt:lpstr>
      <vt:lpstr>Behaviorálne modely: modely spracovávania dát: stavové modely</vt:lpstr>
      <vt:lpstr>Stavový model mikrovlnky</vt:lpstr>
      <vt:lpstr>Stavový model mikrovlnky</vt:lpstr>
      <vt:lpstr>Podnety pre mikrovlnku</vt:lpstr>
      <vt:lpstr>Stavový diagram [statechart]</vt:lpstr>
      <vt:lpstr>Stavový diagram [statechart]</vt:lpstr>
      <vt:lpstr>Príklad: stavový diagram mikrovlnky</vt:lpstr>
      <vt:lpstr>Sémantické dátové modely</vt:lpstr>
      <vt:lpstr>Príklad: sémantický model pre návrh softvéru</vt:lpstr>
      <vt:lpstr>Dátové slovníky [data dictionaries]</vt:lpstr>
      <vt:lpstr>Príklad: položky v dátovom slovníku</vt:lpstr>
      <vt:lpstr>Objektové modely</vt:lpstr>
      <vt:lpstr>Objektové modely</vt:lpstr>
      <vt:lpstr>Modely dedičnosti [inheritance m.]</vt:lpstr>
      <vt:lpstr>Unified Modeling Language - UML</vt:lpstr>
      <vt:lpstr>Hierarchia tried v knižnici</vt:lpstr>
      <vt:lpstr>Hierarchia používateľov</vt:lpstr>
      <vt:lpstr>Viacnásobná dedičnosť</vt:lpstr>
      <vt:lpstr>Príklad viacnásobnej dedičnosti</vt:lpstr>
      <vt:lpstr>Agregácia objektov</vt:lpstr>
      <vt:lpstr>Príklad: agregácia objektov</vt:lpstr>
      <vt:lpstr>Modelovanie správania objektov</vt:lpstr>
      <vt:lpstr>Príklad: vydanie elektronického materiálu</vt:lpstr>
      <vt:lpstr>CASE nástroje</vt:lpstr>
      <vt:lpstr>Nástroj pre analýzu a dizajn</vt:lpstr>
      <vt:lpstr>Kľúčové body</vt:lpstr>
      <vt:lpstr>Kľúčové body</vt:lpstr>
      <vt:lpstr>Ďakujem za pozornosť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Modely systémov</dc:title>
  <dc:creator>rn</dc:creator>
  <cp:lastModifiedBy>rn</cp:lastModifiedBy>
  <cp:revision>103</cp:revision>
  <dcterms:created xsi:type="dcterms:W3CDTF">2010-03-11T18:29:45Z</dcterms:created>
  <dcterms:modified xsi:type="dcterms:W3CDTF">2010-03-16T15:15:16Z</dcterms:modified>
</cp:coreProperties>
</file>