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6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303" r:id="rId12"/>
    <p:sldId id="304" r:id="rId13"/>
    <p:sldId id="280" r:id="rId14"/>
    <p:sldId id="281" r:id="rId15"/>
    <p:sldId id="282" r:id="rId16"/>
    <p:sldId id="283" r:id="rId17"/>
    <p:sldId id="284" r:id="rId18"/>
    <p:sldId id="287" r:id="rId19"/>
    <p:sldId id="288" r:id="rId20"/>
    <p:sldId id="289" r:id="rId21"/>
    <p:sldId id="290" r:id="rId22"/>
    <p:sldId id="267" r:id="rId23"/>
    <p:sldId id="268" r:id="rId24"/>
    <p:sldId id="269" r:id="rId25"/>
    <p:sldId id="292" r:id="rId26"/>
    <p:sldId id="291" r:id="rId27"/>
    <p:sldId id="293" r:id="rId28"/>
    <p:sldId id="295" r:id="rId29"/>
    <p:sldId id="294" r:id="rId30"/>
    <p:sldId id="296" r:id="rId31"/>
    <p:sldId id="298" r:id="rId32"/>
    <p:sldId id="297" r:id="rId33"/>
    <p:sldId id="299" r:id="rId34"/>
    <p:sldId id="305" r:id="rId35"/>
    <p:sldId id="300" r:id="rId36"/>
    <p:sldId id="270" r:id="rId37"/>
    <p:sldId id="285" r:id="rId38"/>
    <p:sldId id="286" r:id="rId39"/>
    <p:sldId id="302" r:id="rId40"/>
    <p:sldId id="301" r:id="rId4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F5FF"/>
    <a:srgbClr val="99CCFF"/>
    <a:srgbClr val="0000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21" autoAdjust="0"/>
    <p:restoredTop sz="94660"/>
  </p:normalViewPr>
  <p:slideViewPr>
    <p:cSldViewPr>
      <p:cViewPr>
        <p:scale>
          <a:sx n="75" d="100"/>
          <a:sy n="75" d="100"/>
        </p:scale>
        <p:origin x="-2742" y="-1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52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D93CB-2922-4195-84A5-6FA0E382F99D}" type="doc">
      <dgm:prSet loTypeId="urn:microsoft.com/office/officeart/2005/8/layout/cycle8" loCatId="cycle" qsTypeId="urn:microsoft.com/office/officeart/2005/8/quickstyle/simple4" qsCatId="simple" csTypeId="urn:microsoft.com/office/officeart/2005/8/colors/colorful3" csCatId="colorful" phldr="1"/>
      <dgm:spPr/>
    </dgm:pt>
    <dgm:pt modelId="{DF9C64BA-2493-4C98-BF5E-E5ED7536F896}">
      <dgm:prSet phldrT="[Text]"/>
      <dgm:spPr/>
      <dgm:t>
        <a:bodyPr/>
        <a:lstStyle/>
        <a:p>
          <a:r>
            <a:rPr lang="sk-SK" dirty="0" smtClean="0"/>
            <a:t>zapuzdrenie</a:t>
          </a:r>
          <a:endParaRPr lang="sk-SK" dirty="0"/>
        </a:p>
      </dgm:t>
    </dgm:pt>
    <dgm:pt modelId="{13FD662C-CE07-4645-BEC2-6301FFD8C356}" type="parTrans" cxnId="{A7D7AFD9-5CD4-4641-B8B5-F0C9BF68DEFA}">
      <dgm:prSet/>
      <dgm:spPr/>
      <dgm:t>
        <a:bodyPr/>
        <a:lstStyle/>
        <a:p>
          <a:endParaRPr lang="sk-SK"/>
        </a:p>
      </dgm:t>
    </dgm:pt>
    <dgm:pt modelId="{9A8198BA-419D-4FD8-A351-20684CE2D656}" type="sibTrans" cxnId="{A7D7AFD9-5CD4-4641-B8B5-F0C9BF68DEFA}">
      <dgm:prSet/>
      <dgm:spPr/>
      <dgm:t>
        <a:bodyPr/>
        <a:lstStyle/>
        <a:p>
          <a:endParaRPr lang="sk-SK"/>
        </a:p>
      </dgm:t>
    </dgm:pt>
    <dgm:pt modelId="{174C8210-A735-4E19-80E3-C6BA84EF14A3}">
      <dgm:prSet phldrT="[Text]"/>
      <dgm:spPr/>
      <dgm:t>
        <a:bodyPr/>
        <a:lstStyle/>
        <a:p>
          <a:r>
            <a:rPr lang="sk-SK" dirty="0" smtClean="0"/>
            <a:t>triedy sú uzavreté skrinky s jasne určenými operáciami</a:t>
          </a:r>
          <a:endParaRPr lang="sk-SK" dirty="0"/>
        </a:p>
      </dgm:t>
    </dgm:pt>
    <dgm:pt modelId="{058BB5B9-1F53-4E70-A3F0-5281C1A6BB6A}" type="parTrans" cxnId="{9102BA1A-C74C-432D-812C-3DDB38F5F58E}">
      <dgm:prSet/>
      <dgm:spPr/>
      <dgm:t>
        <a:bodyPr/>
        <a:lstStyle/>
        <a:p>
          <a:endParaRPr lang="sk-SK"/>
        </a:p>
      </dgm:t>
    </dgm:pt>
    <dgm:pt modelId="{5668A51A-BE3F-4029-A936-2611A4359A48}" type="sibTrans" cxnId="{9102BA1A-C74C-432D-812C-3DDB38F5F58E}">
      <dgm:prSet/>
      <dgm:spPr/>
      <dgm:t>
        <a:bodyPr/>
        <a:lstStyle/>
        <a:p>
          <a:endParaRPr lang="sk-SK"/>
        </a:p>
      </dgm:t>
    </dgm:pt>
    <dgm:pt modelId="{68F69E7A-F0D6-4CB7-9F0A-3804375EF020}">
      <dgm:prSet phldrT="[Text]"/>
      <dgm:spPr/>
      <dgm:t>
        <a:bodyPr/>
        <a:lstStyle/>
        <a:p>
          <a:r>
            <a:rPr lang="sk-SK" dirty="0" smtClean="0"/>
            <a:t>dedičnosť</a:t>
          </a:r>
          <a:endParaRPr lang="sk-SK" dirty="0"/>
        </a:p>
      </dgm:t>
    </dgm:pt>
    <dgm:pt modelId="{026627E4-0D81-4883-B43C-CC8518823C88}" type="parTrans" cxnId="{60ABB4AE-F76A-4458-AAA5-42925639CE8F}">
      <dgm:prSet/>
      <dgm:spPr/>
      <dgm:t>
        <a:bodyPr/>
        <a:lstStyle/>
        <a:p>
          <a:endParaRPr lang="sk-SK"/>
        </a:p>
      </dgm:t>
    </dgm:pt>
    <dgm:pt modelId="{0129AD50-0567-4367-8C68-6BBB59D91210}" type="sibTrans" cxnId="{60ABB4AE-F76A-4458-AAA5-42925639CE8F}">
      <dgm:prSet/>
      <dgm:spPr/>
      <dgm:t>
        <a:bodyPr/>
        <a:lstStyle/>
        <a:p>
          <a:endParaRPr lang="sk-SK"/>
        </a:p>
      </dgm:t>
    </dgm:pt>
    <dgm:pt modelId="{03A6D664-02EF-4997-A16A-C29029B5B0C7}">
      <dgm:prSet phldrT="[Text]"/>
      <dgm:spPr/>
      <dgm:t>
        <a:bodyPr/>
        <a:lstStyle/>
        <a:p>
          <a:r>
            <a:rPr lang="sk-SK" dirty="0" smtClean="0"/>
            <a:t>trieda vie rozšíriť či zmeniť správanie nadradenej triedy</a:t>
          </a:r>
          <a:endParaRPr lang="sk-SK" dirty="0"/>
        </a:p>
      </dgm:t>
    </dgm:pt>
    <dgm:pt modelId="{B6EEC2DC-8440-4177-9DD2-21736FEFB3C7}" type="parTrans" cxnId="{BC7A07E1-8AF5-45E2-87AF-CA30FC2B382C}">
      <dgm:prSet/>
      <dgm:spPr/>
      <dgm:t>
        <a:bodyPr/>
        <a:lstStyle/>
        <a:p>
          <a:endParaRPr lang="sk-SK"/>
        </a:p>
      </dgm:t>
    </dgm:pt>
    <dgm:pt modelId="{C8B3249E-A175-498F-9D91-E690CD22B14B}" type="sibTrans" cxnId="{BC7A07E1-8AF5-45E2-87AF-CA30FC2B382C}">
      <dgm:prSet/>
      <dgm:spPr/>
      <dgm:t>
        <a:bodyPr/>
        <a:lstStyle/>
        <a:p>
          <a:endParaRPr lang="sk-SK"/>
        </a:p>
      </dgm:t>
    </dgm:pt>
    <dgm:pt modelId="{E4917BD6-0D6E-4897-9865-5A1A7874E15D}">
      <dgm:prSet phldrT="[Text]"/>
      <dgm:spPr/>
      <dgm:t>
        <a:bodyPr/>
        <a:lstStyle/>
        <a:p>
          <a:r>
            <a:rPr lang="sk-SK" dirty="0" smtClean="0"/>
            <a:t>polymorfizmus</a:t>
          </a:r>
          <a:endParaRPr lang="sk-SK" dirty="0"/>
        </a:p>
      </dgm:t>
    </dgm:pt>
    <dgm:pt modelId="{E77C9059-E8C7-41BD-8FA0-85205D1F6FCF}" type="parTrans" cxnId="{2E5385D1-3226-4569-93F6-3B5DDE853084}">
      <dgm:prSet/>
      <dgm:spPr/>
      <dgm:t>
        <a:bodyPr/>
        <a:lstStyle/>
        <a:p>
          <a:endParaRPr lang="sk-SK"/>
        </a:p>
      </dgm:t>
    </dgm:pt>
    <dgm:pt modelId="{68E77FE1-F14B-444F-BBB4-80FBAF658EAA}" type="sibTrans" cxnId="{2E5385D1-3226-4569-93F6-3B5DDE853084}">
      <dgm:prSet/>
      <dgm:spPr/>
      <dgm:t>
        <a:bodyPr/>
        <a:lstStyle/>
        <a:p>
          <a:endParaRPr lang="sk-SK"/>
        </a:p>
      </dgm:t>
    </dgm:pt>
    <dgm:pt modelId="{185207E0-4A03-4411-ADD6-F0B4742352CC}">
      <dgm:prSet phldrT="[Text]"/>
      <dgm:spPr/>
      <dgm:t>
        <a:bodyPr/>
        <a:lstStyle/>
        <a:p>
          <a:r>
            <a:rPr lang="sk-SK" dirty="0" smtClean="0"/>
            <a:t>objekty danej triedy sa môžu správať všelijako v závislosti od konkrétneho typu</a:t>
          </a:r>
          <a:endParaRPr lang="sk-SK" dirty="0"/>
        </a:p>
      </dgm:t>
    </dgm:pt>
    <dgm:pt modelId="{2799A658-EEC3-4748-ABE5-F2AB154D3C3E}" type="parTrans" cxnId="{A4C19A86-C583-4359-986F-5D1CC7034037}">
      <dgm:prSet/>
      <dgm:spPr/>
      <dgm:t>
        <a:bodyPr/>
        <a:lstStyle/>
        <a:p>
          <a:endParaRPr lang="sk-SK"/>
        </a:p>
      </dgm:t>
    </dgm:pt>
    <dgm:pt modelId="{057505DC-8376-4B68-B1CC-BCBBD265480B}" type="sibTrans" cxnId="{A4C19A86-C583-4359-986F-5D1CC7034037}">
      <dgm:prSet/>
      <dgm:spPr/>
      <dgm:t>
        <a:bodyPr/>
        <a:lstStyle/>
        <a:p>
          <a:endParaRPr lang="sk-SK"/>
        </a:p>
      </dgm:t>
    </dgm:pt>
    <dgm:pt modelId="{D05E526E-30CD-4563-9B7D-12D15DEDF4A8}" type="pres">
      <dgm:prSet presAssocID="{014D93CB-2922-4195-84A5-6FA0E382F99D}" presName="compositeShape" presStyleCnt="0">
        <dgm:presLayoutVars>
          <dgm:chMax val="7"/>
          <dgm:dir/>
          <dgm:resizeHandles val="exact"/>
        </dgm:presLayoutVars>
      </dgm:prSet>
      <dgm:spPr/>
    </dgm:pt>
    <dgm:pt modelId="{D98BB25D-9528-4F79-B22A-145CB5836542}" type="pres">
      <dgm:prSet presAssocID="{014D93CB-2922-4195-84A5-6FA0E382F99D}" presName="wedge1" presStyleLbl="node1" presStyleIdx="0" presStyleCnt="3"/>
      <dgm:spPr/>
      <dgm:t>
        <a:bodyPr/>
        <a:lstStyle/>
        <a:p>
          <a:endParaRPr lang="sk-SK"/>
        </a:p>
      </dgm:t>
    </dgm:pt>
    <dgm:pt modelId="{96BF7D52-79E3-46C1-973E-2F0067CE9BB2}" type="pres">
      <dgm:prSet presAssocID="{014D93CB-2922-4195-84A5-6FA0E382F99D}" presName="dummy1a" presStyleCnt="0"/>
      <dgm:spPr/>
    </dgm:pt>
    <dgm:pt modelId="{FD512E81-4DAD-47E9-B55D-C63683CB2E23}" type="pres">
      <dgm:prSet presAssocID="{014D93CB-2922-4195-84A5-6FA0E382F99D}" presName="dummy1b" presStyleCnt="0"/>
      <dgm:spPr/>
    </dgm:pt>
    <dgm:pt modelId="{19480B3E-6C6A-45A2-A651-B3B5ACCB3FAD}" type="pres">
      <dgm:prSet presAssocID="{014D93CB-2922-4195-84A5-6FA0E382F99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139119C7-008B-4204-9B10-59EB460C393C}" type="pres">
      <dgm:prSet presAssocID="{014D93CB-2922-4195-84A5-6FA0E382F99D}" presName="wedge2" presStyleLbl="node1" presStyleIdx="1" presStyleCnt="3"/>
      <dgm:spPr/>
      <dgm:t>
        <a:bodyPr/>
        <a:lstStyle/>
        <a:p>
          <a:endParaRPr lang="sk-SK"/>
        </a:p>
      </dgm:t>
    </dgm:pt>
    <dgm:pt modelId="{C6F615B9-44F5-4904-B566-604E316EB10F}" type="pres">
      <dgm:prSet presAssocID="{014D93CB-2922-4195-84A5-6FA0E382F99D}" presName="dummy2a" presStyleCnt="0"/>
      <dgm:spPr/>
    </dgm:pt>
    <dgm:pt modelId="{B4ED8C73-B3A5-4AA4-9E5E-1F2FC9B838E7}" type="pres">
      <dgm:prSet presAssocID="{014D93CB-2922-4195-84A5-6FA0E382F99D}" presName="dummy2b" presStyleCnt="0"/>
      <dgm:spPr/>
    </dgm:pt>
    <dgm:pt modelId="{8DACFD6C-8092-41C3-8CC9-612DFAEA7F29}" type="pres">
      <dgm:prSet presAssocID="{014D93CB-2922-4195-84A5-6FA0E382F99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4E5621D-90AC-4E8F-8DF7-E3B6B058CAAA}" type="pres">
      <dgm:prSet presAssocID="{014D93CB-2922-4195-84A5-6FA0E382F99D}" presName="wedge3" presStyleLbl="node1" presStyleIdx="2" presStyleCnt="3"/>
      <dgm:spPr/>
      <dgm:t>
        <a:bodyPr/>
        <a:lstStyle/>
        <a:p>
          <a:endParaRPr lang="sk-SK"/>
        </a:p>
      </dgm:t>
    </dgm:pt>
    <dgm:pt modelId="{DA3CD634-B07C-4CC6-AACC-F35E2C57A402}" type="pres">
      <dgm:prSet presAssocID="{014D93CB-2922-4195-84A5-6FA0E382F99D}" presName="dummy3a" presStyleCnt="0"/>
      <dgm:spPr/>
    </dgm:pt>
    <dgm:pt modelId="{B624BE44-265A-4509-A013-13934D8E3B07}" type="pres">
      <dgm:prSet presAssocID="{014D93CB-2922-4195-84A5-6FA0E382F99D}" presName="dummy3b" presStyleCnt="0"/>
      <dgm:spPr/>
    </dgm:pt>
    <dgm:pt modelId="{7365D6C8-67AB-4BD3-841B-E15845804989}" type="pres">
      <dgm:prSet presAssocID="{014D93CB-2922-4195-84A5-6FA0E382F99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9A1F721-C1B5-406F-83C7-5ECB93193FC3}" type="pres">
      <dgm:prSet presAssocID="{0129AD50-0567-4367-8C68-6BBB59D91210}" presName="arrowWedge1" presStyleLbl="fgSibTrans2D1" presStyleIdx="0" presStyleCnt="3"/>
      <dgm:spPr/>
    </dgm:pt>
    <dgm:pt modelId="{6EBAADE5-45A2-4797-8644-8D1EAD41B627}" type="pres">
      <dgm:prSet presAssocID="{68E77FE1-F14B-444F-BBB4-80FBAF658EAA}" presName="arrowWedge2" presStyleLbl="fgSibTrans2D1" presStyleIdx="1" presStyleCnt="3"/>
      <dgm:spPr/>
    </dgm:pt>
    <dgm:pt modelId="{FDB79F6A-7918-4B2D-B188-B140EE286E46}" type="pres">
      <dgm:prSet presAssocID="{9A8198BA-419D-4FD8-A351-20684CE2D656}" presName="arrowWedge3" presStyleLbl="fgSibTrans2D1" presStyleIdx="2" presStyleCnt="3"/>
      <dgm:spPr/>
    </dgm:pt>
  </dgm:ptLst>
  <dgm:cxnLst>
    <dgm:cxn modelId="{1501144B-2231-45E6-B963-0B78E9904CBE}" type="presOf" srcId="{185207E0-4A03-4411-ADD6-F0B4742352CC}" destId="{139119C7-008B-4204-9B10-59EB460C393C}" srcOrd="0" destOrd="1" presId="urn:microsoft.com/office/officeart/2005/8/layout/cycle8"/>
    <dgm:cxn modelId="{9102BA1A-C74C-432D-812C-3DDB38F5F58E}" srcId="{DF9C64BA-2493-4C98-BF5E-E5ED7536F896}" destId="{174C8210-A735-4E19-80E3-C6BA84EF14A3}" srcOrd="0" destOrd="0" parTransId="{058BB5B9-1F53-4E70-A3F0-5281C1A6BB6A}" sibTransId="{5668A51A-BE3F-4029-A936-2611A4359A48}"/>
    <dgm:cxn modelId="{4C9C0482-AB72-4E5A-980C-5BEC7F76885C}" type="presOf" srcId="{E4917BD6-0D6E-4897-9865-5A1A7874E15D}" destId="{8DACFD6C-8092-41C3-8CC9-612DFAEA7F29}" srcOrd="1" destOrd="0" presId="urn:microsoft.com/office/officeart/2005/8/layout/cycle8"/>
    <dgm:cxn modelId="{AD1621FF-11DA-4280-AD6B-D7B261321270}" type="presOf" srcId="{DF9C64BA-2493-4C98-BF5E-E5ED7536F896}" destId="{24E5621D-90AC-4E8F-8DF7-E3B6B058CAAA}" srcOrd="0" destOrd="0" presId="urn:microsoft.com/office/officeart/2005/8/layout/cycle8"/>
    <dgm:cxn modelId="{A4201DB2-2262-4DAB-AA5B-1ABA9860DFF5}" type="presOf" srcId="{174C8210-A735-4E19-80E3-C6BA84EF14A3}" destId="{24E5621D-90AC-4E8F-8DF7-E3B6B058CAAA}" srcOrd="0" destOrd="1" presId="urn:microsoft.com/office/officeart/2005/8/layout/cycle8"/>
    <dgm:cxn modelId="{BC7A07E1-8AF5-45E2-87AF-CA30FC2B382C}" srcId="{68F69E7A-F0D6-4CB7-9F0A-3804375EF020}" destId="{03A6D664-02EF-4997-A16A-C29029B5B0C7}" srcOrd="0" destOrd="0" parTransId="{B6EEC2DC-8440-4177-9DD2-21736FEFB3C7}" sibTransId="{C8B3249E-A175-498F-9D91-E690CD22B14B}"/>
    <dgm:cxn modelId="{4E56017A-0BB9-45D7-9F63-00FAF05BC714}" type="presOf" srcId="{174C8210-A735-4E19-80E3-C6BA84EF14A3}" destId="{7365D6C8-67AB-4BD3-841B-E15845804989}" srcOrd="1" destOrd="1" presId="urn:microsoft.com/office/officeart/2005/8/layout/cycle8"/>
    <dgm:cxn modelId="{9458DD82-F6B9-4BCE-B7F9-731D06731539}" type="presOf" srcId="{014D93CB-2922-4195-84A5-6FA0E382F99D}" destId="{D05E526E-30CD-4563-9B7D-12D15DEDF4A8}" srcOrd="0" destOrd="0" presId="urn:microsoft.com/office/officeart/2005/8/layout/cycle8"/>
    <dgm:cxn modelId="{A4C19A86-C583-4359-986F-5D1CC7034037}" srcId="{E4917BD6-0D6E-4897-9865-5A1A7874E15D}" destId="{185207E0-4A03-4411-ADD6-F0B4742352CC}" srcOrd="0" destOrd="0" parTransId="{2799A658-EEC3-4748-ABE5-F2AB154D3C3E}" sibTransId="{057505DC-8376-4B68-B1CC-BCBBD265480B}"/>
    <dgm:cxn modelId="{84D89F0C-F70A-4F85-BAE9-03672ABD1C6D}" type="presOf" srcId="{68F69E7A-F0D6-4CB7-9F0A-3804375EF020}" destId="{D98BB25D-9528-4F79-B22A-145CB5836542}" srcOrd="0" destOrd="0" presId="urn:microsoft.com/office/officeart/2005/8/layout/cycle8"/>
    <dgm:cxn modelId="{CAA74D5E-BBA4-453D-B18A-8ADE761C5A6D}" type="presOf" srcId="{E4917BD6-0D6E-4897-9865-5A1A7874E15D}" destId="{139119C7-008B-4204-9B10-59EB460C393C}" srcOrd="0" destOrd="0" presId="urn:microsoft.com/office/officeart/2005/8/layout/cycle8"/>
    <dgm:cxn modelId="{60B05458-EC65-496B-9A9D-42CA8B53E1A6}" type="presOf" srcId="{03A6D664-02EF-4997-A16A-C29029B5B0C7}" destId="{19480B3E-6C6A-45A2-A651-B3B5ACCB3FAD}" srcOrd="1" destOrd="1" presId="urn:microsoft.com/office/officeart/2005/8/layout/cycle8"/>
    <dgm:cxn modelId="{DA6BFC81-77A1-418C-BC40-32CCC4CAF45C}" type="presOf" srcId="{03A6D664-02EF-4997-A16A-C29029B5B0C7}" destId="{D98BB25D-9528-4F79-B22A-145CB5836542}" srcOrd="0" destOrd="1" presId="urn:microsoft.com/office/officeart/2005/8/layout/cycle8"/>
    <dgm:cxn modelId="{60ABB4AE-F76A-4458-AAA5-42925639CE8F}" srcId="{014D93CB-2922-4195-84A5-6FA0E382F99D}" destId="{68F69E7A-F0D6-4CB7-9F0A-3804375EF020}" srcOrd="0" destOrd="0" parTransId="{026627E4-0D81-4883-B43C-CC8518823C88}" sibTransId="{0129AD50-0567-4367-8C68-6BBB59D91210}"/>
    <dgm:cxn modelId="{5975FF0F-665C-49C9-97F0-F3DFB6FC2636}" type="presOf" srcId="{185207E0-4A03-4411-ADD6-F0B4742352CC}" destId="{8DACFD6C-8092-41C3-8CC9-612DFAEA7F29}" srcOrd="1" destOrd="1" presId="urn:microsoft.com/office/officeart/2005/8/layout/cycle8"/>
    <dgm:cxn modelId="{A7D7AFD9-5CD4-4641-B8B5-F0C9BF68DEFA}" srcId="{014D93CB-2922-4195-84A5-6FA0E382F99D}" destId="{DF9C64BA-2493-4C98-BF5E-E5ED7536F896}" srcOrd="2" destOrd="0" parTransId="{13FD662C-CE07-4645-BEC2-6301FFD8C356}" sibTransId="{9A8198BA-419D-4FD8-A351-20684CE2D656}"/>
    <dgm:cxn modelId="{2E5385D1-3226-4569-93F6-3B5DDE853084}" srcId="{014D93CB-2922-4195-84A5-6FA0E382F99D}" destId="{E4917BD6-0D6E-4897-9865-5A1A7874E15D}" srcOrd="1" destOrd="0" parTransId="{E77C9059-E8C7-41BD-8FA0-85205D1F6FCF}" sibTransId="{68E77FE1-F14B-444F-BBB4-80FBAF658EAA}"/>
    <dgm:cxn modelId="{42716E7A-5C1B-4C60-807E-1F01842BEC92}" type="presOf" srcId="{DF9C64BA-2493-4C98-BF5E-E5ED7536F896}" destId="{7365D6C8-67AB-4BD3-841B-E15845804989}" srcOrd="1" destOrd="0" presId="urn:microsoft.com/office/officeart/2005/8/layout/cycle8"/>
    <dgm:cxn modelId="{DDE31D63-A66B-4EAE-BAD1-DEBE510D3A54}" type="presOf" srcId="{68F69E7A-F0D6-4CB7-9F0A-3804375EF020}" destId="{19480B3E-6C6A-45A2-A651-B3B5ACCB3FAD}" srcOrd="1" destOrd="0" presId="urn:microsoft.com/office/officeart/2005/8/layout/cycle8"/>
    <dgm:cxn modelId="{1344D215-527F-44B0-899A-3C6FEDE82090}" type="presParOf" srcId="{D05E526E-30CD-4563-9B7D-12D15DEDF4A8}" destId="{D98BB25D-9528-4F79-B22A-145CB5836542}" srcOrd="0" destOrd="0" presId="urn:microsoft.com/office/officeart/2005/8/layout/cycle8"/>
    <dgm:cxn modelId="{F6FBE03F-7636-41E6-AC49-A697216965F5}" type="presParOf" srcId="{D05E526E-30CD-4563-9B7D-12D15DEDF4A8}" destId="{96BF7D52-79E3-46C1-973E-2F0067CE9BB2}" srcOrd="1" destOrd="0" presId="urn:microsoft.com/office/officeart/2005/8/layout/cycle8"/>
    <dgm:cxn modelId="{5213B029-CB72-4E44-85D0-8957DE1F006A}" type="presParOf" srcId="{D05E526E-30CD-4563-9B7D-12D15DEDF4A8}" destId="{FD512E81-4DAD-47E9-B55D-C63683CB2E23}" srcOrd="2" destOrd="0" presId="urn:microsoft.com/office/officeart/2005/8/layout/cycle8"/>
    <dgm:cxn modelId="{C8A28D68-9A5F-4980-8B21-635FEB6CB1C7}" type="presParOf" srcId="{D05E526E-30CD-4563-9B7D-12D15DEDF4A8}" destId="{19480B3E-6C6A-45A2-A651-B3B5ACCB3FAD}" srcOrd="3" destOrd="0" presId="urn:microsoft.com/office/officeart/2005/8/layout/cycle8"/>
    <dgm:cxn modelId="{AA3C3F81-FBCB-437C-ACD8-6F2F89E8EB1A}" type="presParOf" srcId="{D05E526E-30CD-4563-9B7D-12D15DEDF4A8}" destId="{139119C7-008B-4204-9B10-59EB460C393C}" srcOrd="4" destOrd="0" presId="urn:microsoft.com/office/officeart/2005/8/layout/cycle8"/>
    <dgm:cxn modelId="{41EA2ABA-6BEE-444D-8B29-7E873DA72A2F}" type="presParOf" srcId="{D05E526E-30CD-4563-9B7D-12D15DEDF4A8}" destId="{C6F615B9-44F5-4904-B566-604E316EB10F}" srcOrd="5" destOrd="0" presId="urn:microsoft.com/office/officeart/2005/8/layout/cycle8"/>
    <dgm:cxn modelId="{B8178458-8975-4EAC-8981-18E2B1017208}" type="presParOf" srcId="{D05E526E-30CD-4563-9B7D-12D15DEDF4A8}" destId="{B4ED8C73-B3A5-4AA4-9E5E-1F2FC9B838E7}" srcOrd="6" destOrd="0" presId="urn:microsoft.com/office/officeart/2005/8/layout/cycle8"/>
    <dgm:cxn modelId="{DEB9D8F5-11C6-4303-8FC6-E098D5CFD4BF}" type="presParOf" srcId="{D05E526E-30CD-4563-9B7D-12D15DEDF4A8}" destId="{8DACFD6C-8092-41C3-8CC9-612DFAEA7F29}" srcOrd="7" destOrd="0" presId="urn:microsoft.com/office/officeart/2005/8/layout/cycle8"/>
    <dgm:cxn modelId="{2FB15B2E-17DA-4F95-B0F4-27D987B2636C}" type="presParOf" srcId="{D05E526E-30CD-4563-9B7D-12D15DEDF4A8}" destId="{24E5621D-90AC-4E8F-8DF7-E3B6B058CAAA}" srcOrd="8" destOrd="0" presId="urn:microsoft.com/office/officeart/2005/8/layout/cycle8"/>
    <dgm:cxn modelId="{52DD2E4A-9841-47DE-9BEC-3140F1B421EE}" type="presParOf" srcId="{D05E526E-30CD-4563-9B7D-12D15DEDF4A8}" destId="{DA3CD634-B07C-4CC6-AACC-F35E2C57A402}" srcOrd="9" destOrd="0" presId="urn:microsoft.com/office/officeart/2005/8/layout/cycle8"/>
    <dgm:cxn modelId="{B1663DF2-8064-43AF-B693-83925AF9D061}" type="presParOf" srcId="{D05E526E-30CD-4563-9B7D-12D15DEDF4A8}" destId="{B624BE44-265A-4509-A013-13934D8E3B07}" srcOrd="10" destOrd="0" presId="urn:microsoft.com/office/officeart/2005/8/layout/cycle8"/>
    <dgm:cxn modelId="{95D6E22D-9E5F-45BA-8E0F-DFD8370D9276}" type="presParOf" srcId="{D05E526E-30CD-4563-9B7D-12D15DEDF4A8}" destId="{7365D6C8-67AB-4BD3-841B-E15845804989}" srcOrd="11" destOrd="0" presId="urn:microsoft.com/office/officeart/2005/8/layout/cycle8"/>
    <dgm:cxn modelId="{298F7E84-5FE5-494C-BE7C-A13E1E2FD76D}" type="presParOf" srcId="{D05E526E-30CD-4563-9B7D-12D15DEDF4A8}" destId="{29A1F721-C1B5-406F-83C7-5ECB93193FC3}" srcOrd="12" destOrd="0" presId="urn:microsoft.com/office/officeart/2005/8/layout/cycle8"/>
    <dgm:cxn modelId="{FD715634-8821-4598-843E-1B1160323F71}" type="presParOf" srcId="{D05E526E-30CD-4563-9B7D-12D15DEDF4A8}" destId="{6EBAADE5-45A2-4797-8644-8D1EAD41B627}" srcOrd="13" destOrd="0" presId="urn:microsoft.com/office/officeart/2005/8/layout/cycle8"/>
    <dgm:cxn modelId="{A3B06AF1-C2F4-46E6-B2E6-FC4DB3C3139C}" type="presParOf" srcId="{D05E526E-30CD-4563-9B7D-12D15DEDF4A8}" destId="{FDB79F6A-7918-4B2D-B188-B140EE286E46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9CCF33-B810-4A54-BF3D-CE317CFA1C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80AC5059-B0EE-4541-BB95-0AF1A5CE0B66}">
      <dgm:prSet phldrT="[Text]"/>
      <dgm:spPr/>
      <dgm:t>
        <a:bodyPr/>
        <a:lstStyle/>
        <a:p>
          <a:r>
            <a:rPr lang="sk-SK" dirty="0" smtClean="0"/>
            <a:t>Účel</a:t>
          </a:r>
          <a:endParaRPr lang="sk-SK" dirty="0"/>
        </a:p>
      </dgm:t>
    </dgm:pt>
    <dgm:pt modelId="{C650E51D-DCB1-4D7B-8E3B-2B1F4384360A}" type="parTrans" cxnId="{2E9D77F7-3437-49C8-B147-2DB4EF98443D}">
      <dgm:prSet/>
      <dgm:spPr/>
      <dgm:t>
        <a:bodyPr/>
        <a:lstStyle/>
        <a:p>
          <a:endParaRPr lang="sk-SK"/>
        </a:p>
      </dgm:t>
    </dgm:pt>
    <dgm:pt modelId="{9978568D-D172-46E1-B4AD-887A558EFB70}" type="sibTrans" cxnId="{2E9D77F7-3437-49C8-B147-2DB4EF98443D}">
      <dgm:prSet/>
      <dgm:spPr/>
      <dgm:t>
        <a:bodyPr/>
        <a:lstStyle/>
        <a:p>
          <a:endParaRPr lang="sk-SK"/>
        </a:p>
      </dgm:t>
    </dgm:pt>
    <dgm:pt modelId="{43F16F7E-8180-4CD7-B3F3-05E2E9B09A8C}">
      <dgm:prSet/>
      <dgm:spPr/>
      <dgm:t>
        <a:bodyPr/>
        <a:lstStyle/>
        <a:p>
          <a:r>
            <a:rPr lang="sk-SK" dirty="0" smtClean="0"/>
            <a:t>korektnosť</a:t>
          </a:r>
          <a:endParaRPr lang="sk-SK" dirty="0"/>
        </a:p>
      </dgm:t>
    </dgm:pt>
    <dgm:pt modelId="{E98CE05D-1A0F-4357-B111-3464AA8A4EBA}" type="parTrans" cxnId="{AC8ADCAC-9534-40D8-B06C-730EE8E8AFC9}">
      <dgm:prSet/>
      <dgm:spPr/>
      <dgm:t>
        <a:bodyPr/>
        <a:lstStyle/>
        <a:p>
          <a:endParaRPr lang="sk-SK"/>
        </a:p>
      </dgm:t>
    </dgm:pt>
    <dgm:pt modelId="{A6EF16E3-86BA-43B8-95BF-418A30715917}" type="sibTrans" cxnId="{AC8ADCAC-9534-40D8-B06C-730EE8E8AFC9}">
      <dgm:prSet/>
      <dgm:spPr/>
      <dgm:t>
        <a:bodyPr/>
        <a:lstStyle/>
        <a:p>
          <a:endParaRPr lang="sk-SK"/>
        </a:p>
      </dgm:t>
    </dgm:pt>
    <dgm:pt modelId="{90922DFE-1CE5-4B20-97F5-D2F715CA0431}">
      <dgm:prSet/>
      <dgm:spPr/>
      <dgm:t>
        <a:bodyPr/>
        <a:lstStyle/>
        <a:p>
          <a:r>
            <a:rPr lang="sk-SK" smtClean="0"/>
            <a:t>výkonnosť</a:t>
          </a:r>
          <a:endParaRPr lang="sk-SK"/>
        </a:p>
      </dgm:t>
    </dgm:pt>
    <dgm:pt modelId="{6211BDB4-4D85-4242-81F2-57EE4D8FC18C}" type="parTrans" cxnId="{4D36E885-4631-4221-99A0-4DF816397D9D}">
      <dgm:prSet/>
      <dgm:spPr/>
      <dgm:t>
        <a:bodyPr/>
        <a:lstStyle/>
        <a:p>
          <a:endParaRPr lang="sk-SK"/>
        </a:p>
      </dgm:t>
    </dgm:pt>
    <dgm:pt modelId="{8E268757-7BB8-4B20-BE01-21AEE289995E}" type="sibTrans" cxnId="{4D36E885-4631-4221-99A0-4DF816397D9D}">
      <dgm:prSet/>
      <dgm:spPr/>
      <dgm:t>
        <a:bodyPr/>
        <a:lstStyle/>
        <a:p>
          <a:endParaRPr lang="sk-SK"/>
        </a:p>
      </dgm:t>
    </dgm:pt>
    <dgm:pt modelId="{972E8625-5E59-4DC4-B623-0D9CD7DA82AE}">
      <dgm:prSet/>
      <dgm:spPr/>
      <dgm:t>
        <a:bodyPr/>
        <a:lstStyle/>
        <a:p>
          <a:r>
            <a:rPr lang="sk-SK" dirty="0" smtClean="0"/>
            <a:t>spoľahlivosť</a:t>
          </a:r>
          <a:endParaRPr lang="sk-SK" dirty="0"/>
        </a:p>
      </dgm:t>
    </dgm:pt>
    <dgm:pt modelId="{4DED2A3C-1DFC-437F-8A37-A1783D16D26B}" type="parTrans" cxnId="{9494F958-577C-4262-9376-BB266BFD7E2F}">
      <dgm:prSet/>
      <dgm:spPr/>
      <dgm:t>
        <a:bodyPr/>
        <a:lstStyle/>
        <a:p>
          <a:endParaRPr lang="sk-SK"/>
        </a:p>
      </dgm:t>
    </dgm:pt>
    <dgm:pt modelId="{49E90DA6-F2D3-4734-91F3-182F27886FD2}" type="sibTrans" cxnId="{9494F958-577C-4262-9376-BB266BFD7E2F}">
      <dgm:prSet/>
      <dgm:spPr/>
      <dgm:t>
        <a:bodyPr/>
        <a:lstStyle/>
        <a:p>
          <a:endParaRPr lang="sk-SK"/>
        </a:p>
      </dgm:t>
    </dgm:pt>
    <dgm:pt modelId="{96303289-45A6-4F15-943C-E776F1FEB6E2}">
      <dgm:prSet/>
      <dgm:spPr/>
      <dgm:t>
        <a:bodyPr/>
        <a:lstStyle/>
        <a:p>
          <a:r>
            <a:rPr lang="sk-SK" dirty="0" smtClean="0"/>
            <a:t>zabezpečenie</a:t>
          </a:r>
          <a:endParaRPr lang="sk-SK" dirty="0"/>
        </a:p>
      </dgm:t>
    </dgm:pt>
    <dgm:pt modelId="{49D28E50-4EBB-43C9-BAC1-940252F1F44D}" type="parTrans" cxnId="{B44797EB-2188-458C-826C-502B3CA76D98}">
      <dgm:prSet/>
      <dgm:spPr/>
      <dgm:t>
        <a:bodyPr/>
        <a:lstStyle/>
        <a:p>
          <a:endParaRPr lang="sk-SK"/>
        </a:p>
      </dgm:t>
    </dgm:pt>
    <dgm:pt modelId="{88A3D4BA-0D2B-4DA4-9478-49EF1D08098A}" type="sibTrans" cxnId="{B44797EB-2188-458C-826C-502B3CA76D98}">
      <dgm:prSet/>
      <dgm:spPr/>
      <dgm:t>
        <a:bodyPr/>
        <a:lstStyle/>
        <a:p>
          <a:endParaRPr lang="sk-SK"/>
        </a:p>
      </dgm:t>
    </dgm:pt>
    <dgm:pt modelId="{704DA9BF-0A13-40B9-A1C7-4C21F9F108A0}">
      <dgm:prSet/>
      <dgm:spPr/>
      <dgm:t>
        <a:bodyPr/>
        <a:lstStyle/>
        <a:p>
          <a:r>
            <a:rPr lang="sk-SK" dirty="0" smtClean="0"/>
            <a:t>Životný cyklus</a:t>
          </a:r>
          <a:endParaRPr lang="sk-SK" dirty="0"/>
        </a:p>
      </dgm:t>
    </dgm:pt>
    <dgm:pt modelId="{74BCE2A0-59EE-47A0-AAD2-A694C642A413}" type="parTrans" cxnId="{6AA9C1A3-EC20-4086-AE7A-EFF2722D8568}">
      <dgm:prSet/>
      <dgm:spPr/>
      <dgm:t>
        <a:bodyPr/>
        <a:lstStyle/>
        <a:p>
          <a:endParaRPr lang="sk-SK"/>
        </a:p>
      </dgm:t>
    </dgm:pt>
    <dgm:pt modelId="{9FF942CF-78C1-4B18-AB25-DDDB68564D5A}" type="sibTrans" cxnId="{6AA9C1A3-EC20-4086-AE7A-EFF2722D8568}">
      <dgm:prSet/>
      <dgm:spPr/>
      <dgm:t>
        <a:bodyPr/>
        <a:lstStyle/>
        <a:p>
          <a:endParaRPr lang="sk-SK"/>
        </a:p>
      </dgm:t>
    </dgm:pt>
    <dgm:pt modelId="{85541FB1-6A4E-40AF-B6B8-DEAC9E966A31}">
      <dgm:prSet/>
      <dgm:spPr/>
      <dgm:t>
        <a:bodyPr/>
        <a:lstStyle/>
        <a:p>
          <a:r>
            <a:rPr lang="sk-SK" smtClean="0"/>
            <a:t>testovanie fázy požiadaviek</a:t>
          </a:r>
          <a:endParaRPr lang="sk-SK"/>
        </a:p>
      </dgm:t>
    </dgm:pt>
    <dgm:pt modelId="{7C4385ED-A553-454E-83A3-4764B01CF3AA}" type="parTrans" cxnId="{40D8F92D-A4A8-4047-AFED-9AC1A5B035E4}">
      <dgm:prSet/>
      <dgm:spPr/>
      <dgm:t>
        <a:bodyPr/>
        <a:lstStyle/>
        <a:p>
          <a:endParaRPr lang="sk-SK"/>
        </a:p>
      </dgm:t>
    </dgm:pt>
    <dgm:pt modelId="{2B5467B5-69A5-4246-ADD2-77D4E4CB8B58}" type="sibTrans" cxnId="{40D8F92D-A4A8-4047-AFED-9AC1A5B035E4}">
      <dgm:prSet/>
      <dgm:spPr/>
      <dgm:t>
        <a:bodyPr/>
        <a:lstStyle/>
        <a:p>
          <a:endParaRPr lang="sk-SK"/>
        </a:p>
      </dgm:t>
    </dgm:pt>
    <dgm:pt modelId="{EABDBB28-BDFC-4EE7-9990-41DF1CE081D1}">
      <dgm:prSet/>
      <dgm:spPr/>
      <dgm:t>
        <a:bodyPr/>
        <a:lstStyle/>
        <a:p>
          <a:r>
            <a:rPr lang="sk-SK" dirty="0" smtClean="0"/>
            <a:t>testovanie fázy dizajnu</a:t>
          </a:r>
          <a:endParaRPr lang="sk-SK" dirty="0"/>
        </a:p>
      </dgm:t>
    </dgm:pt>
    <dgm:pt modelId="{ECF15596-77A4-4959-A571-95717ADEAC07}" type="parTrans" cxnId="{BB677246-0E9B-42F4-8A63-DA1D9BB293F0}">
      <dgm:prSet/>
      <dgm:spPr/>
      <dgm:t>
        <a:bodyPr/>
        <a:lstStyle/>
        <a:p>
          <a:endParaRPr lang="sk-SK"/>
        </a:p>
      </dgm:t>
    </dgm:pt>
    <dgm:pt modelId="{7AE77C72-BC2B-4CEE-94BB-F3876A687F6D}" type="sibTrans" cxnId="{BB677246-0E9B-42F4-8A63-DA1D9BB293F0}">
      <dgm:prSet/>
      <dgm:spPr/>
      <dgm:t>
        <a:bodyPr/>
        <a:lstStyle/>
        <a:p>
          <a:endParaRPr lang="sk-SK"/>
        </a:p>
      </dgm:t>
    </dgm:pt>
    <dgm:pt modelId="{91418183-A9AB-4854-A1C0-C43F8258A5FD}">
      <dgm:prSet/>
      <dgm:spPr/>
      <dgm:t>
        <a:bodyPr/>
        <a:lstStyle/>
        <a:p>
          <a:r>
            <a:rPr lang="sk-SK" dirty="0" smtClean="0"/>
            <a:t>testovanie fázy programovania</a:t>
          </a:r>
          <a:endParaRPr lang="sk-SK" dirty="0"/>
        </a:p>
      </dgm:t>
    </dgm:pt>
    <dgm:pt modelId="{33B934F0-8D63-4EDF-9D45-3DC8E42DCE00}" type="parTrans" cxnId="{5F6D6CAF-12D0-44DC-AB36-4F96DE2AEDA2}">
      <dgm:prSet/>
      <dgm:spPr/>
      <dgm:t>
        <a:bodyPr/>
        <a:lstStyle/>
        <a:p>
          <a:endParaRPr lang="sk-SK"/>
        </a:p>
      </dgm:t>
    </dgm:pt>
    <dgm:pt modelId="{FD537E00-DC82-4D87-9A19-C1A0A8C90A4C}" type="sibTrans" cxnId="{5F6D6CAF-12D0-44DC-AB36-4F96DE2AEDA2}">
      <dgm:prSet/>
      <dgm:spPr/>
      <dgm:t>
        <a:bodyPr/>
        <a:lstStyle/>
        <a:p>
          <a:endParaRPr lang="sk-SK"/>
        </a:p>
      </dgm:t>
    </dgm:pt>
    <dgm:pt modelId="{EEB5D197-8D11-44E2-8008-C9559703A0A6}">
      <dgm:prSet/>
      <dgm:spPr/>
      <dgm:t>
        <a:bodyPr/>
        <a:lstStyle/>
        <a:p>
          <a:r>
            <a:rPr lang="sk-SK" smtClean="0"/>
            <a:t>vyhodnocovanie výsledkov testov</a:t>
          </a:r>
          <a:endParaRPr lang="sk-SK"/>
        </a:p>
      </dgm:t>
    </dgm:pt>
    <dgm:pt modelId="{B7B80FC6-9DA8-47D0-9BB6-C337D1536989}" type="parTrans" cxnId="{2DC1B377-083C-4DA6-B5C2-479570B296A4}">
      <dgm:prSet/>
      <dgm:spPr/>
      <dgm:t>
        <a:bodyPr/>
        <a:lstStyle/>
        <a:p>
          <a:endParaRPr lang="sk-SK"/>
        </a:p>
      </dgm:t>
    </dgm:pt>
    <dgm:pt modelId="{3FE48B78-5395-4BEA-87F6-1C95D93FD2DF}" type="sibTrans" cxnId="{2DC1B377-083C-4DA6-B5C2-479570B296A4}">
      <dgm:prSet/>
      <dgm:spPr/>
      <dgm:t>
        <a:bodyPr/>
        <a:lstStyle/>
        <a:p>
          <a:endParaRPr lang="sk-SK"/>
        </a:p>
      </dgm:t>
    </dgm:pt>
    <dgm:pt modelId="{0ADBAE14-38E8-4F6E-8089-D90CE77610FE}">
      <dgm:prSet/>
      <dgm:spPr/>
      <dgm:t>
        <a:bodyPr/>
        <a:lstStyle/>
        <a:p>
          <a:r>
            <a:rPr lang="sk-SK" smtClean="0"/>
            <a:t>testovanie fázy inštalácie</a:t>
          </a:r>
          <a:endParaRPr lang="sk-SK"/>
        </a:p>
      </dgm:t>
    </dgm:pt>
    <dgm:pt modelId="{37F697D9-4177-4783-80A0-FE15981A3414}" type="parTrans" cxnId="{17E36480-C174-484F-B643-4CF9757FE1C4}">
      <dgm:prSet/>
      <dgm:spPr/>
      <dgm:t>
        <a:bodyPr/>
        <a:lstStyle/>
        <a:p>
          <a:endParaRPr lang="sk-SK"/>
        </a:p>
      </dgm:t>
    </dgm:pt>
    <dgm:pt modelId="{DA58D31B-A76B-4D66-86A3-7B7E543D28B3}" type="sibTrans" cxnId="{17E36480-C174-484F-B643-4CF9757FE1C4}">
      <dgm:prSet/>
      <dgm:spPr/>
      <dgm:t>
        <a:bodyPr/>
        <a:lstStyle/>
        <a:p>
          <a:endParaRPr lang="sk-SK"/>
        </a:p>
      </dgm:t>
    </dgm:pt>
    <dgm:pt modelId="{98C84D1B-D911-48A8-AEED-9B43E6CF946A}">
      <dgm:prSet/>
      <dgm:spPr/>
      <dgm:t>
        <a:bodyPr/>
        <a:lstStyle/>
        <a:p>
          <a:r>
            <a:rPr lang="sk-SK" smtClean="0"/>
            <a:t>akceptačné testy</a:t>
          </a:r>
          <a:endParaRPr lang="sk-SK"/>
        </a:p>
      </dgm:t>
    </dgm:pt>
    <dgm:pt modelId="{102731F9-D9E4-4812-BFFB-C6891E47AFCA}" type="parTrans" cxnId="{BAF194DA-8A9A-4E92-B70B-D0C1D1D9243F}">
      <dgm:prSet/>
      <dgm:spPr/>
      <dgm:t>
        <a:bodyPr/>
        <a:lstStyle/>
        <a:p>
          <a:endParaRPr lang="sk-SK"/>
        </a:p>
      </dgm:t>
    </dgm:pt>
    <dgm:pt modelId="{A8286CFF-5384-468A-9BA0-220EB59B4CEF}" type="sibTrans" cxnId="{BAF194DA-8A9A-4E92-B70B-D0C1D1D9243F}">
      <dgm:prSet/>
      <dgm:spPr/>
      <dgm:t>
        <a:bodyPr/>
        <a:lstStyle/>
        <a:p>
          <a:endParaRPr lang="sk-SK"/>
        </a:p>
      </dgm:t>
    </dgm:pt>
    <dgm:pt modelId="{3C0258C0-35FF-4080-9604-CA2AB74D5408}">
      <dgm:prSet/>
      <dgm:spPr/>
      <dgm:t>
        <a:bodyPr/>
        <a:lstStyle/>
        <a:p>
          <a:r>
            <a:rPr lang="sk-SK" smtClean="0"/>
            <a:t>testy fázy udržovania</a:t>
          </a:r>
          <a:endParaRPr lang="sk-SK"/>
        </a:p>
      </dgm:t>
    </dgm:pt>
    <dgm:pt modelId="{B7152444-A56F-4397-A585-FD4D73F60387}" type="parTrans" cxnId="{D1B84088-786F-4AA6-B7B8-C1B1D2696031}">
      <dgm:prSet/>
      <dgm:spPr/>
      <dgm:t>
        <a:bodyPr/>
        <a:lstStyle/>
        <a:p>
          <a:endParaRPr lang="sk-SK"/>
        </a:p>
      </dgm:t>
    </dgm:pt>
    <dgm:pt modelId="{7E500061-C0E9-4061-AE15-6C7759480852}" type="sibTrans" cxnId="{D1B84088-786F-4AA6-B7B8-C1B1D2696031}">
      <dgm:prSet/>
      <dgm:spPr/>
      <dgm:t>
        <a:bodyPr/>
        <a:lstStyle/>
        <a:p>
          <a:endParaRPr lang="sk-SK"/>
        </a:p>
      </dgm:t>
    </dgm:pt>
    <dgm:pt modelId="{CFCE1FC9-8EFA-4012-83A3-1DE9B9174895}">
      <dgm:prSet/>
      <dgm:spPr/>
      <dgm:t>
        <a:bodyPr/>
        <a:lstStyle/>
        <a:p>
          <a:r>
            <a:rPr lang="sk-SK" smtClean="0"/>
            <a:t>Zámer</a:t>
          </a:r>
          <a:endParaRPr lang="sk-SK"/>
        </a:p>
      </dgm:t>
    </dgm:pt>
    <dgm:pt modelId="{C361B1DB-CE33-43ED-9695-8F2206752F7D}" type="parTrans" cxnId="{3BE3E014-BF89-4C3C-A9BB-8A6BB1A1BC33}">
      <dgm:prSet/>
      <dgm:spPr/>
      <dgm:t>
        <a:bodyPr/>
        <a:lstStyle/>
        <a:p>
          <a:endParaRPr lang="sk-SK"/>
        </a:p>
      </dgm:t>
    </dgm:pt>
    <dgm:pt modelId="{95F89318-E99D-4D47-9270-50C146FFF00B}" type="sibTrans" cxnId="{3BE3E014-BF89-4C3C-A9BB-8A6BB1A1BC33}">
      <dgm:prSet/>
      <dgm:spPr/>
      <dgm:t>
        <a:bodyPr/>
        <a:lstStyle/>
        <a:p>
          <a:endParaRPr lang="sk-SK"/>
        </a:p>
      </dgm:t>
    </dgm:pt>
    <dgm:pt modelId="{F485D6A5-E507-49B6-BF27-1A8C9E5E6EA7}">
      <dgm:prSet/>
      <dgm:spPr/>
      <dgm:t>
        <a:bodyPr/>
        <a:lstStyle/>
        <a:p>
          <a:r>
            <a:rPr lang="sk-SK" smtClean="0"/>
            <a:t>jednotkové testy</a:t>
          </a:r>
          <a:endParaRPr lang="sk-SK"/>
        </a:p>
      </dgm:t>
    </dgm:pt>
    <dgm:pt modelId="{82AD552B-CF53-4B1B-92AE-4548B18539FB}" type="parTrans" cxnId="{360BCD1B-A2EF-4960-94FF-35576D086543}">
      <dgm:prSet/>
      <dgm:spPr/>
      <dgm:t>
        <a:bodyPr/>
        <a:lstStyle/>
        <a:p>
          <a:endParaRPr lang="sk-SK"/>
        </a:p>
      </dgm:t>
    </dgm:pt>
    <dgm:pt modelId="{62093420-2B09-4488-89B7-3D74D9DDE602}" type="sibTrans" cxnId="{360BCD1B-A2EF-4960-94FF-35576D086543}">
      <dgm:prSet/>
      <dgm:spPr/>
      <dgm:t>
        <a:bodyPr/>
        <a:lstStyle/>
        <a:p>
          <a:endParaRPr lang="sk-SK"/>
        </a:p>
      </dgm:t>
    </dgm:pt>
    <dgm:pt modelId="{06575738-98D6-4E69-86C7-9D87C1A71A1F}">
      <dgm:prSet/>
      <dgm:spPr/>
      <dgm:t>
        <a:bodyPr/>
        <a:lstStyle/>
        <a:p>
          <a:r>
            <a:rPr lang="sk-SK" smtClean="0"/>
            <a:t>testovania komponentov</a:t>
          </a:r>
          <a:endParaRPr lang="sk-SK"/>
        </a:p>
      </dgm:t>
    </dgm:pt>
    <dgm:pt modelId="{898E59EF-FB53-4445-AF06-D2DEE0A78F20}" type="parTrans" cxnId="{D7691FE7-A629-40D1-A499-65F60D76C490}">
      <dgm:prSet/>
      <dgm:spPr/>
      <dgm:t>
        <a:bodyPr/>
        <a:lstStyle/>
        <a:p>
          <a:endParaRPr lang="sk-SK"/>
        </a:p>
      </dgm:t>
    </dgm:pt>
    <dgm:pt modelId="{184F506C-8B1B-4BD3-9136-2C02BB8EFA21}" type="sibTrans" cxnId="{D7691FE7-A629-40D1-A499-65F60D76C490}">
      <dgm:prSet/>
      <dgm:spPr/>
      <dgm:t>
        <a:bodyPr/>
        <a:lstStyle/>
        <a:p>
          <a:endParaRPr lang="sk-SK"/>
        </a:p>
      </dgm:t>
    </dgm:pt>
    <dgm:pt modelId="{4EF51AAD-8588-4A4A-A9FB-20CA2B7337DA}">
      <dgm:prSet/>
      <dgm:spPr/>
      <dgm:t>
        <a:bodyPr/>
        <a:lstStyle/>
        <a:p>
          <a:r>
            <a:rPr lang="sk-SK" smtClean="0"/>
            <a:t>integračné testy</a:t>
          </a:r>
          <a:endParaRPr lang="sk-SK"/>
        </a:p>
      </dgm:t>
    </dgm:pt>
    <dgm:pt modelId="{41FF93D5-ED11-4FB9-A327-BB31322753B0}" type="parTrans" cxnId="{FEE088CE-B90F-447B-9A95-AB7093B0B3C1}">
      <dgm:prSet/>
      <dgm:spPr/>
      <dgm:t>
        <a:bodyPr/>
        <a:lstStyle/>
        <a:p>
          <a:endParaRPr lang="sk-SK"/>
        </a:p>
      </dgm:t>
    </dgm:pt>
    <dgm:pt modelId="{C10A6BEE-FB52-46CD-9C44-463E1CDA9480}" type="sibTrans" cxnId="{FEE088CE-B90F-447B-9A95-AB7093B0B3C1}">
      <dgm:prSet/>
      <dgm:spPr/>
      <dgm:t>
        <a:bodyPr/>
        <a:lstStyle/>
        <a:p>
          <a:endParaRPr lang="sk-SK"/>
        </a:p>
      </dgm:t>
    </dgm:pt>
    <dgm:pt modelId="{ED0F6D0E-83E3-4011-AEE4-DD9E99EE8525}">
      <dgm:prSet/>
      <dgm:spPr/>
      <dgm:t>
        <a:bodyPr/>
        <a:lstStyle/>
        <a:p>
          <a:r>
            <a:rPr lang="sk-SK" dirty="0" smtClean="0"/>
            <a:t>systémové testy</a:t>
          </a:r>
          <a:endParaRPr lang="sk-SK" dirty="0"/>
        </a:p>
      </dgm:t>
    </dgm:pt>
    <dgm:pt modelId="{16A315FE-251B-4D59-AE9B-F7E4A0E45F16}" type="parTrans" cxnId="{F50D5D09-60FD-4253-94B6-F6A29A218856}">
      <dgm:prSet/>
      <dgm:spPr/>
      <dgm:t>
        <a:bodyPr/>
        <a:lstStyle/>
        <a:p>
          <a:endParaRPr lang="sk-SK"/>
        </a:p>
      </dgm:t>
    </dgm:pt>
    <dgm:pt modelId="{0F5152C9-8B08-4360-9745-3669C360AB2B}" type="sibTrans" cxnId="{F50D5D09-60FD-4253-94B6-F6A29A218856}">
      <dgm:prSet/>
      <dgm:spPr/>
      <dgm:t>
        <a:bodyPr/>
        <a:lstStyle/>
        <a:p>
          <a:endParaRPr lang="sk-SK"/>
        </a:p>
      </dgm:t>
    </dgm:pt>
    <dgm:pt modelId="{6951518D-9A3B-4DC1-840F-0C044128D7EE}" type="pres">
      <dgm:prSet presAssocID="{1E9CCF33-B810-4A54-BF3D-CE317CFA1C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41CBAE83-4A57-4E8B-B4F1-5C9FA39175A7}" type="pres">
      <dgm:prSet presAssocID="{80AC5059-B0EE-4541-BB95-0AF1A5CE0B6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E808A3D-837D-4658-AED3-EF66DF75B996}" type="pres">
      <dgm:prSet presAssocID="{80AC5059-B0EE-4541-BB95-0AF1A5CE0B66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32F600C-302F-4E25-B779-B1A0DEBDBBCC}" type="pres">
      <dgm:prSet presAssocID="{704DA9BF-0A13-40B9-A1C7-4C21F9F108A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EF7C715-0CEE-4F7C-A1F5-3526210E86AF}" type="pres">
      <dgm:prSet presAssocID="{704DA9BF-0A13-40B9-A1C7-4C21F9F108A0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E8F22B3C-2426-41CB-B7D0-B2E5F508D86B}" type="pres">
      <dgm:prSet presAssocID="{CFCE1FC9-8EFA-4012-83A3-1DE9B917489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11A7E58F-AA5F-494B-AED4-63F5DA71D8AA}" type="pres">
      <dgm:prSet presAssocID="{CFCE1FC9-8EFA-4012-83A3-1DE9B917489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BAF194DA-8A9A-4E92-B70B-D0C1D1D9243F}" srcId="{704DA9BF-0A13-40B9-A1C7-4C21F9F108A0}" destId="{98C84D1B-D911-48A8-AEED-9B43E6CF946A}" srcOrd="5" destOrd="0" parTransId="{102731F9-D9E4-4812-BFFB-C6891E47AFCA}" sibTransId="{A8286CFF-5384-468A-9BA0-220EB59B4CEF}"/>
    <dgm:cxn modelId="{E1B7C250-4961-42F9-9164-7617A3948092}" type="presOf" srcId="{ED0F6D0E-83E3-4011-AEE4-DD9E99EE8525}" destId="{11A7E58F-AA5F-494B-AED4-63F5DA71D8AA}" srcOrd="0" destOrd="3" presId="urn:microsoft.com/office/officeart/2005/8/layout/vList2"/>
    <dgm:cxn modelId="{4D36E885-4631-4221-99A0-4DF816397D9D}" srcId="{80AC5059-B0EE-4541-BB95-0AF1A5CE0B66}" destId="{90922DFE-1CE5-4B20-97F5-D2F715CA0431}" srcOrd="1" destOrd="0" parTransId="{6211BDB4-4D85-4242-81F2-57EE4D8FC18C}" sibTransId="{8E268757-7BB8-4B20-BE01-21AEE289995E}"/>
    <dgm:cxn modelId="{0EB3E444-83B8-4589-AADA-BF70D538F791}" type="presOf" srcId="{85541FB1-6A4E-40AF-B6B8-DEAC9E966A31}" destId="{FEF7C715-0CEE-4F7C-A1F5-3526210E86AF}" srcOrd="0" destOrd="0" presId="urn:microsoft.com/office/officeart/2005/8/layout/vList2"/>
    <dgm:cxn modelId="{2DC1B377-083C-4DA6-B5C2-479570B296A4}" srcId="{704DA9BF-0A13-40B9-A1C7-4C21F9F108A0}" destId="{EEB5D197-8D11-44E2-8008-C9559703A0A6}" srcOrd="3" destOrd="0" parTransId="{B7B80FC6-9DA8-47D0-9BB6-C337D1536989}" sibTransId="{3FE48B78-5395-4BEA-87F6-1C95D93FD2DF}"/>
    <dgm:cxn modelId="{FEE088CE-B90F-447B-9A95-AB7093B0B3C1}" srcId="{CFCE1FC9-8EFA-4012-83A3-1DE9B9174895}" destId="{4EF51AAD-8588-4A4A-A9FB-20CA2B7337DA}" srcOrd="2" destOrd="0" parTransId="{41FF93D5-ED11-4FB9-A327-BB31322753B0}" sibTransId="{C10A6BEE-FB52-46CD-9C44-463E1CDA9480}"/>
    <dgm:cxn modelId="{360BCD1B-A2EF-4960-94FF-35576D086543}" srcId="{CFCE1FC9-8EFA-4012-83A3-1DE9B9174895}" destId="{F485D6A5-E507-49B6-BF27-1A8C9E5E6EA7}" srcOrd="0" destOrd="0" parTransId="{82AD552B-CF53-4B1B-92AE-4548B18539FB}" sibTransId="{62093420-2B09-4488-89B7-3D74D9DDE602}"/>
    <dgm:cxn modelId="{BB677246-0E9B-42F4-8A63-DA1D9BB293F0}" srcId="{704DA9BF-0A13-40B9-A1C7-4C21F9F108A0}" destId="{EABDBB28-BDFC-4EE7-9990-41DF1CE081D1}" srcOrd="1" destOrd="0" parTransId="{ECF15596-77A4-4959-A571-95717ADEAC07}" sibTransId="{7AE77C72-BC2B-4CEE-94BB-F3876A687F6D}"/>
    <dgm:cxn modelId="{975D9FAA-9066-4C65-AEF0-5AA57CC06420}" type="presOf" srcId="{96303289-45A6-4F15-943C-E776F1FEB6E2}" destId="{2E808A3D-837D-4658-AED3-EF66DF75B996}" srcOrd="0" destOrd="3" presId="urn:microsoft.com/office/officeart/2005/8/layout/vList2"/>
    <dgm:cxn modelId="{E683A089-5B67-4527-A955-6190AC74AEAA}" type="presOf" srcId="{43F16F7E-8180-4CD7-B3F3-05E2E9B09A8C}" destId="{2E808A3D-837D-4658-AED3-EF66DF75B996}" srcOrd="0" destOrd="0" presId="urn:microsoft.com/office/officeart/2005/8/layout/vList2"/>
    <dgm:cxn modelId="{17E36480-C174-484F-B643-4CF9757FE1C4}" srcId="{704DA9BF-0A13-40B9-A1C7-4C21F9F108A0}" destId="{0ADBAE14-38E8-4F6E-8089-D90CE77610FE}" srcOrd="4" destOrd="0" parTransId="{37F697D9-4177-4783-80A0-FE15981A3414}" sibTransId="{DA58D31B-A76B-4D66-86A3-7B7E543D28B3}"/>
    <dgm:cxn modelId="{3BE3E014-BF89-4C3C-A9BB-8A6BB1A1BC33}" srcId="{1E9CCF33-B810-4A54-BF3D-CE317CFA1C1C}" destId="{CFCE1FC9-8EFA-4012-83A3-1DE9B9174895}" srcOrd="2" destOrd="0" parTransId="{C361B1DB-CE33-43ED-9695-8F2206752F7D}" sibTransId="{95F89318-E99D-4D47-9270-50C146FFF00B}"/>
    <dgm:cxn modelId="{2B735FD3-EDE8-400A-B167-1FC9F8F32279}" type="presOf" srcId="{3C0258C0-35FF-4080-9604-CA2AB74D5408}" destId="{FEF7C715-0CEE-4F7C-A1F5-3526210E86AF}" srcOrd="0" destOrd="6" presId="urn:microsoft.com/office/officeart/2005/8/layout/vList2"/>
    <dgm:cxn modelId="{15625BB6-9931-4A80-8162-0E8004591A4E}" type="presOf" srcId="{98C84D1B-D911-48A8-AEED-9B43E6CF946A}" destId="{FEF7C715-0CEE-4F7C-A1F5-3526210E86AF}" srcOrd="0" destOrd="5" presId="urn:microsoft.com/office/officeart/2005/8/layout/vList2"/>
    <dgm:cxn modelId="{C0E353F5-0E6A-463C-B60B-1D72D0E09D42}" type="presOf" srcId="{06575738-98D6-4E69-86C7-9D87C1A71A1F}" destId="{11A7E58F-AA5F-494B-AED4-63F5DA71D8AA}" srcOrd="0" destOrd="1" presId="urn:microsoft.com/office/officeart/2005/8/layout/vList2"/>
    <dgm:cxn modelId="{2E9D77F7-3437-49C8-B147-2DB4EF98443D}" srcId="{1E9CCF33-B810-4A54-BF3D-CE317CFA1C1C}" destId="{80AC5059-B0EE-4541-BB95-0AF1A5CE0B66}" srcOrd="0" destOrd="0" parTransId="{C650E51D-DCB1-4D7B-8E3B-2B1F4384360A}" sibTransId="{9978568D-D172-46E1-B4AD-887A558EFB70}"/>
    <dgm:cxn modelId="{6A8A5A3B-E8CF-46F3-B2F8-FC2774567000}" type="presOf" srcId="{CFCE1FC9-8EFA-4012-83A3-1DE9B9174895}" destId="{E8F22B3C-2426-41CB-B7D0-B2E5F508D86B}" srcOrd="0" destOrd="0" presId="urn:microsoft.com/office/officeart/2005/8/layout/vList2"/>
    <dgm:cxn modelId="{D1B84088-786F-4AA6-B7B8-C1B1D2696031}" srcId="{704DA9BF-0A13-40B9-A1C7-4C21F9F108A0}" destId="{3C0258C0-35FF-4080-9604-CA2AB74D5408}" srcOrd="6" destOrd="0" parTransId="{B7152444-A56F-4397-A585-FD4D73F60387}" sibTransId="{7E500061-C0E9-4061-AE15-6C7759480852}"/>
    <dgm:cxn modelId="{1EB84A10-BA60-4F5C-A98F-1F28B93EB23C}" type="presOf" srcId="{EABDBB28-BDFC-4EE7-9990-41DF1CE081D1}" destId="{FEF7C715-0CEE-4F7C-A1F5-3526210E86AF}" srcOrd="0" destOrd="1" presId="urn:microsoft.com/office/officeart/2005/8/layout/vList2"/>
    <dgm:cxn modelId="{655AE440-5851-4DD9-AA54-D3E4ECAFB979}" type="presOf" srcId="{4EF51AAD-8588-4A4A-A9FB-20CA2B7337DA}" destId="{11A7E58F-AA5F-494B-AED4-63F5DA71D8AA}" srcOrd="0" destOrd="2" presId="urn:microsoft.com/office/officeart/2005/8/layout/vList2"/>
    <dgm:cxn modelId="{5E7E5E46-6DFB-4783-B5EA-4B9FABFA6660}" type="presOf" srcId="{704DA9BF-0A13-40B9-A1C7-4C21F9F108A0}" destId="{532F600C-302F-4E25-B779-B1A0DEBDBBCC}" srcOrd="0" destOrd="0" presId="urn:microsoft.com/office/officeart/2005/8/layout/vList2"/>
    <dgm:cxn modelId="{F50D5D09-60FD-4253-94B6-F6A29A218856}" srcId="{CFCE1FC9-8EFA-4012-83A3-1DE9B9174895}" destId="{ED0F6D0E-83E3-4011-AEE4-DD9E99EE8525}" srcOrd="3" destOrd="0" parTransId="{16A315FE-251B-4D59-AE9B-F7E4A0E45F16}" sibTransId="{0F5152C9-8B08-4360-9745-3669C360AB2B}"/>
    <dgm:cxn modelId="{5F6D6CAF-12D0-44DC-AB36-4F96DE2AEDA2}" srcId="{704DA9BF-0A13-40B9-A1C7-4C21F9F108A0}" destId="{91418183-A9AB-4854-A1C0-C43F8258A5FD}" srcOrd="2" destOrd="0" parTransId="{33B934F0-8D63-4EDF-9D45-3DC8E42DCE00}" sibTransId="{FD537E00-DC82-4D87-9A19-C1A0A8C90A4C}"/>
    <dgm:cxn modelId="{B44797EB-2188-458C-826C-502B3CA76D98}" srcId="{80AC5059-B0EE-4541-BB95-0AF1A5CE0B66}" destId="{96303289-45A6-4F15-943C-E776F1FEB6E2}" srcOrd="3" destOrd="0" parTransId="{49D28E50-4EBB-43C9-BAC1-940252F1F44D}" sibTransId="{88A3D4BA-0D2B-4DA4-9478-49EF1D08098A}"/>
    <dgm:cxn modelId="{0C209042-7992-49B6-9B5D-E351772BEEF9}" type="presOf" srcId="{F485D6A5-E507-49B6-BF27-1A8C9E5E6EA7}" destId="{11A7E58F-AA5F-494B-AED4-63F5DA71D8AA}" srcOrd="0" destOrd="0" presId="urn:microsoft.com/office/officeart/2005/8/layout/vList2"/>
    <dgm:cxn modelId="{AC8ADCAC-9534-40D8-B06C-730EE8E8AFC9}" srcId="{80AC5059-B0EE-4541-BB95-0AF1A5CE0B66}" destId="{43F16F7E-8180-4CD7-B3F3-05E2E9B09A8C}" srcOrd="0" destOrd="0" parTransId="{E98CE05D-1A0F-4357-B111-3464AA8A4EBA}" sibTransId="{A6EF16E3-86BA-43B8-95BF-418A30715917}"/>
    <dgm:cxn modelId="{7981C9EB-C2A0-436A-A70D-05208F6E7B4C}" type="presOf" srcId="{91418183-A9AB-4854-A1C0-C43F8258A5FD}" destId="{FEF7C715-0CEE-4F7C-A1F5-3526210E86AF}" srcOrd="0" destOrd="2" presId="urn:microsoft.com/office/officeart/2005/8/layout/vList2"/>
    <dgm:cxn modelId="{51A36637-8BC2-4603-84B5-1A060DE7DB64}" type="presOf" srcId="{972E8625-5E59-4DC4-B623-0D9CD7DA82AE}" destId="{2E808A3D-837D-4658-AED3-EF66DF75B996}" srcOrd="0" destOrd="2" presId="urn:microsoft.com/office/officeart/2005/8/layout/vList2"/>
    <dgm:cxn modelId="{40D8F92D-A4A8-4047-AFED-9AC1A5B035E4}" srcId="{704DA9BF-0A13-40B9-A1C7-4C21F9F108A0}" destId="{85541FB1-6A4E-40AF-B6B8-DEAC9E966A31}" srcOrd="0" destOrd="0" parTransId="{7C4385ED-A553-454E-83A3-4764B01CF3AA}" sibTransId="{2B5467B5-69A5-4246-ADD2-77D4E4CB8B58}"/>
    <dgm:cxn modelId="{63A00060-EB1E-4139-8DCA-0A54B1FA39ED}" type="presOf" srcId="{80AC5059-B0EE-4541-BB95-0AF1A5CE0B66}" destId="{41CBAE83-4A57-4E8B-B4F1-5C9FA39175A7}" srcOrd="0" destOrd="0" presId="urn:microsoft.com/office/officeart/2005/8/layout/vList2"/>
    <dgm:cxn modelId="{9494F958-577C-4262-9376-BB266BFD7E2F}" srcId="{80AC5059-B0EE-4541-BB95-0AF1A5CE0B66}" destId="{972E8625-5E59-4DC4-B623-0D9CD7DA82AE}" srcOrd="2" destOrd="0" parTransId="{4DED2A3C-1DFC-437F-8A37-A1783D16D26B}" sibTransId="{49E90DA6-F2D3-4734-91F3-182F27886FD2}"/>
    <dgm:cxn modelId="{D7691FE7-A629-40D1-A499-65F60D76C490}" srcId="{CFCE1FC9-8EFA-4012-83A3-1DE9B9174895}" destId="{06575738-98D6-4E69-86C7-9D87C1A71A1F}" srcOrd="1" destOrd="0" parTransId="{898E59EF-FB53-4445-AF06-D2DEE0A78F20}" sibTransId="{184F506C-8B1B-4BD3-9136-2C02BB8EFA21}"/>
    <dgm:cxn modelId="{6AA9C1A3-EC20-4086-AE7A-EFF2722D8568}" srcId="{1E9CCF33-B810-4A54-BF3D-CE317CFA1C1C}" destId="{704DA9BF-0A13-40B9-A1C7-4C21F9F108A0}" srcOrd="1" destOrd="0" parTransId="{74BCE2A0-59EE-47A0-AAD2-A694C642A413}" sibTransId="{9FF942CF-78C1-4B18-AB25-DDDB68564D5A}"/>
    <dgm:cxn modelId="{39C1D615-5F7C-42E8-A8F3-228A70B09453}" type="presOf" srcId="{1E9CCF33-B810-4A54-BF3D-CE317CFA1C1C}" destId="{6951518D-9A3B-4DC1-840F-0C044128D7EE}" srcOrd="0" destOrd="0" presId="urn:microsoft.com/office/officeart/2005/8/layout/vList2"/>
    <dgm:cxn modelId="{6C931BC5-2DD8-4763-9B77-7D6BE882D704}" type="presOf" srcId="{90922DFE-1CE5-4B20-97F5-D2F715CA0431}" destId="{2E808A3D-837D-4658-AED3-EF66DF75B996}" srcOrd="0" destOrd="1" presId="urn:microsoft.com/office/officeart/2005/8/layout/vList2"/>
    <dgm:cxn modelId="{82A80345-245D-45D2-AEF4-7E36D2252EA9}" type="presOf" srcId="{EEB5D197-8D11-44E2-8008-C9559703A0A6}" destId="{FEF7C715-0CEE-4F7C-A1F5-3526210E86AF}" srcOrd="0" destOrd="3" presId="urn:microsoft.com/office/officeart/2005/8/layout/vList2"/>
    <dgm:cxn modelId="{6DB78ECF-258C-44A4-8ED8-761BC8588FCF}" type="presOf" srcId="{0ADBAE14-38E8-4F6E-8089-D90CE77610FE}" destId="{FEF7C715-0CEE-4F7C-A1F5-3526210E86AF}" srcOrd="0" destOrd="4" presId="urn:microsoft.com/office/officeart/2005/8/layout/vList2"/>
    <dgm:cxn modelId="{1780AE71-E856-4678-8468-11297D692073}" type="presParOf" srcId="{6951518D-9A3B-4DC1-840F-0C044128D7EE}" destId="{41CBAE83-4A57-4E8B-B4F1-5C9FA39175A7}" srcOrd="0" destOrd="0" presId="urn:microsoft.com/office/officeart/2005/8/layout/vList2"/>
    <dgm:cxn modelId="{1FD25C94-8E6D-4D32-8DF0-88295A7CEDB2}" type="presParOf" srcId="{6951518D-9A3B-4DC1-840F-0C044128D7EE}" destId="{2E808A3D-837D-4658-AED3-EF66DF75B996}" srcOrd="1" destOrd="0" presId="urn:microsoft.com/office/officeart/2005/8/layout/vList2"/>
    <dgm:cxn modelId="{F159B06F-9F9D-4F9E-9BCF-E727DD02A253}" type="presParOf" srcId="{6951518D-9A3B-4DC1-840F-0C044128D7EE}" destId="{532F600C-302F-4E25-B779-B1A0DEBDBBCC}" srcOrd="2" destOrd="0" presId="urn:microsoft.com/office/officeart/2005/8/layout/vList2"/>
    <dgm:cxn modelId="{59BDC6C6-BA3F-4D11-AAF9-C0AAEEA6CEF2}" type="presParOf" srcId="{6951518D-9A3B-4DC1-840F-0C044128D7EE}" destId="{FEF7C715-0CEE-4F7C-A1F5-3526210E86AF}" srcOrd="3" destOrd="0" presId="urn:microsoft.com/office/officeart/2005/8/layout/vList2"/>
    <dgm:cxn modelId="{A3A8993B-39F8-49D8-ACB0-B47DE415B633}" type="presParOf" srcId="{6951518D-9A3B-4DC1-840F-0C044128D7EE}" destId="{E8F22B3C-2426-41CB-B7D0-B2E5F508D86B}" srcOrd="4" destOrd="0" presId="urn:microsoft.com/office/officeart/2005/8/layout/vList2"/>
    <dgm:cxn modelId="{87CEB1AE-56F5-4813-86BF-BC15F09DC300}" type="presParOf" srcId="{6951518D-9A3B-4DC1-840F-0C044128D7EE}" destId="{11A7E58F-AA5F-494B-AED4-63F5DA71D8A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1BE593-9A59-4D99-AC93-89E9CE83952C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k-SK"/>
        </a:p>
      </dgm:t>
    </dgm:pt>
    <dgm:pt modelId="{5107545C-CEE8-47E9-AAE6-247EF2FA1893}">
      <dgm:prSet phldrT="[Text]"/>
      <dgm:spPr/>
      <dgm:t>
        <a:bodyPr/>
        <a:lstStyle/>
        <a:p>
          <a:r>
            <a:rPr lang="sk-SK" dirty="0" err="1" smtClean="0"/>
            <a:t>automatic</a:t>
          </a:r>
          <a:endParaRPr lang="sk-SK" dirty="0"/>
        </a:p>
      </dgm:t>
    </dgm:pt>
    <dgm:pt modelId="{6EF8C3AE-68E5-42CC-B5AB-2C3BF1D32924}" type="parTrans" cxnId="{2230BDD4-5984-4E60-9095-4EC87F29CE34}">
      <dgm:prSet/>
      <dgm:spPr/>
      <dgm:t>
        <a:bodyPr/>
        <a:lstStyle/>
        <a:p>
          <a:endParaRPr lang="sk-SK"/>
        </a:p>
      </dgm:t>
    </dgm:pt>
    <dgm:pt modelId="{05380D6E-783D-4B40-B190-8E7B40B488A6}" type="sibTrans" cxnId="{2230BDD4-5984-4E60-9095-4EC87F29CE34}">
      <dgm:prSet/>
      <dgm:spPr/>
      <dgm:t>
        <a:bodyPr/>
        <a:lstStyle/>
        <a:p>
          <a:endParaRPr lang="sk-SK"/>
        </a:p>
      </dgm:t>
    </dgm:pt>
    <dgm:pt modelId="{694E5646-6825-4FEC-90AD-5919A2D3E490}">
      <dgm:prSet/>
      <dgm:spPr/>
      <dgm:t>
        <a:bodyPr/>
        <a:lstStyle/>
        <a:p>
          <a:r>
            <a:rPr lang="sk-SK" dirty="0" err="1" smtClean="0"/>
            <a:t>repeatable</a:t>
          </a:r>
          <a:endParaRPr lang="sk-SK" dirty="0" smtClean="0"/>
        </a:p>
      </dgm:t>
    </dgm:pt>
    <dgm:pt modelId="{0D8F5C16-FF21-4BC4-8F1E-85389B6F65E9}" type="parTrans" cxnId="{93320229-2FBB-485D-B048-982838E1C1C1}">
      <dgm:prSet/>
      <dgm:spPr/>
      <dgm:t>
        <a:bodyPr/>
        <a:lstStyle/>
        <a:p>
          <a:endParaRPr lang="sk-SK"/>
        </a:p>
      </dgm:t>
    </dgm:pt>
    <dgm:pt modelId="{185DCFC3-BEFD-47F3-954D-2E1CAD885FD8}" type="sibTrans" cxnId="{93320229-2FBB-485D-B048-982838E1C1C1}">
      <dgm:prSet/>
      <dgm:spPr/>
      <dgm:t>
        <a:bodyPr/>
        <a:lstStyle/>
        <a:p>
          <a:endParaRPr lang="sk-SK"/>
        </a:p>
      </dgm:t>
    </dgm:pt>
    <dgm:pt modelId="{C495499F-2F81-4E67-985A-A0A1D4B17897}">
      <dgm:prSet/>
      <dgm:spPr/>
      <dgm:t>
        <a:bodyPr/>
        <a:lstStyle/>
        <a:p>
          <a:r>
            <a:rPr lang="sk-SK" dirty="0" err="1" smtClean="0"/>
            <a:t>independent</a:t>
          </a:r>
          <a:endParaRPr lang="sk-SK" dirty="0" smtClean="0"/>
        </a:p>
      </dgm:t>
    </dgm:pt>
    <dgm:pt modelId="{495AE074-AB99-4980-865A-E0ADB903A765}" type="parTrans" cxnId="{E12F0005-86EE-40E9-AEF1-650ABFBF8AEF}">
      <dgm:prSet/>
      <dgm:spPr/>
      <dgm:t>
        <a:bodyPr/>
        <a:lstStyle/>
        <a:p>
          <a:endParaRPr lang="sk-SK"/>
        </a:p>
      </dgm:t>
    </dgm:pt>
    <dgm:pt modelId="{5BDBDA23-21E8-4B22-8C97-A3DBBF8B3D68}" type="sibTrans" cxnId="{E12F0005-86EE-40E9-AEF1-650ABFBF8AEF}">
      <dgm:prSet/>
      <dgm:spPr/>
      <dgm:t>
        <a:bodyPr/>
        <a:lstStyle/>
        <a:p>
          <a:endParaRPr lang="sk-SK"/>
        </a:p>
      </dgm:t>
    </dgm:pt>
    <dgm:pt modelId="{12F76CA5-3B07-405C-B4DC-31677DAA7012}">
      <dgm:prSet/>
      <dgm:spPr/>
      <dgm:t>
        <a:bodyPr/>
        <a:lstStyle/>
        <a:p>
          <a:r>
            <a:rPr lang="sk-SK" dirty="0" err="1" smtClean="0"/>
            <a:t>professional</a:t>
          </a:r>
          <a:endParaRPr lang="sk-SK" dirty="0" smtClean="0"/>
        </a:p>
      </dgm:t>
    </dgm:pt>
    <dgm:pt modelId="{8C4B4C88-F950-4099-852B-495E9C4079C2}" type="parTrans" cxnId="{91B15779-6DBE-4784-BA2F-F8F261B419BC}">
      <dgm:prSet/>
      <dgm:spPr/>
      <dgm:t>
        <a:bodyPr/>
        <a:lstStyle/>
        <a:p>
          <a:endParaRPr lang="sk-SK"/>
        </a:p>
      </dgm:t>
    </dgm:pt>
    <dgm:pt modelId="{60158420-FACA-4E1C-918C-43F1D9DA31D2}" type="sibTrans" cxnId="{91B15779-6DBE-4784-BA2F-F8F261B419BC}">
      <dgm:prSet/>
      <dgm:spPr/>
      <dgm:t>
        <a:bodyPr/>
        <a:lstStyle/>
        <a:p>
          <a:endParaRPr lang="sk-SK"/>
        </a:p>
      </dgm:t>
    </dgm:pt>
    <dgm:pt modelId="{E57C5175-476B-4C9F-A403-EDE8C67BBEC8}">
      <dgm:prSet phldrT="[Text]"/>
      <dgm:spPr/>
      <dgm:t>
        <a:bodyPr/>
        <a:lstStyle/>
        <a:p>
          <a:r>
            <a:rPr lang="sk-SK" dirty="0" smtClean="0"/>
            <a:t>ATRIP</a:t>
          </a:r>
          <a:endParaRPr lang="sk-SK" dirty="0"/>
        </a:p>
      </dgm:t>
    </dgm:pt>
    <dgm:pt modelId="{7A403CEC-D44D-443A-A76F-EC3AA2B7F219}" type="parTrans" cxnId="{6AA8E1DF-E4C2-4908-9574-9DD9EA98F54C}">
      <dgm:prSet/>
      <dgm:spPr/>
      <dgm:t>
        <a:bodyPr/>
        <a:lstStyle/>
        <a:p>
          <a:endParaRPr lang="sk-SK"/>
        </a:p>
      </dgm:t>
    </dgm:pt>
    <dgm:pt modelId="{F85DB51B-9AE0-4DF0-9B49-0FB990BCDCB9}" type="sibTrans" cxnId="{6AA8E1DF-E4C2-4908-9574-9DD9EA98F54C}">
      <dgm:prSet/>
      <dgm:spPr/>
      <dgm:t>
        <a:bodyPr/>
        <a:lstStyle/>
        <a:p>
          <a:endParaRPr lang="sk-SK"/>
        </a:p>
      </dgm:t>
    </dgm:pt>
    <dgm:pt modelId="{2C024785-3A22-423C-B771-0901F3506603}">
      <dgm:prSet phldrT="[Text]"/>
      <dgm:spPr/>
      <dgm:t>
        <a:bodyPr/>
        <a:lstStyle/>
        <a:p>
          <a:r>
            <a:rPr lang="sk-SK" dirty="0" err="1" smtClean="0"/>
            <a:t>thorough</a:t>
          </a:r>
          <a:endParaRPr lang="sk-SK" dirty="0"/>
        </a:p>
      </dgm:t>
    </dgm:pt>
    <dgm:pt modelId="{813E2363-FD0F-483B-8581-A0EEA6DBBBB0}" type="parTrans" cxnId="{A5E34D9C-0F2A-4A76-B0D9-DF73C7C49644}">
      <dgm:prSet/>
      <dgm:spPr/>
      <dgm:t>
        <a:bodyPr/>
        <a:lstStyle/>
        <a:p>
          <a:endParaRPr lang="sk-SK"/>
        </a:p>
      </dgm:t>
    </dgm:pt>
    <dgm:pt modelId="{892C0E50-EC50-4E00-9061-17A2F38068D6}" type="sibTrans" cxnId="{A5E34D9C-0F2A-4A76-B0D9-DF73C7C49644}">
      <dgm:prSet/>
      <dgm:spPr/>
      <dgm:t>
        <a:bodyPr/>
        <a:lstStyle/>
        <a:p>
          <a:endParaRPr lang="sk-SK"/>
        </a:p>
      </dgm:t>
    </dgm:pt>
    <dgm:pt modelId="{87FCE8CE-84D4-4122-86B1-6233FFD549E3}" type="pres">
      <dgm:prSet presAssocID="{0D1BE593-9A59-4D99-AC93-89E9CE83952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17116E1C-E71C-43DC-A650-28458D431B5C}" type="pres">
      <dgm:prSet presAssocID="{E57C5175-476B-4C9F-A403-EDE8C67BBEC8}" presName="centerShape" presStyleLbl="node0" presStyleIdx="0" presStyleCnt="1"/>
      <dgm:spPr/>
      <dgm:t>
        <a:bodyPr/>
        <a:lstStyle/>
        <a:p>
          <a:endParaRPr lang="sk-SK"/>
        </a:p>
      </dgm:t>
    </dgm:pt>
    <dgm:pt modelId="{2FA6AC12-F486-4FF6-87DB-D9597B356C55}" type="pres">
      <dgm:prSet presAssocID="{5107545C-CEE8-47E9-AAE6-247EF2FA189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D9862CE0-3EE5-4E5A-9D73-0B04FCF499CE}" type="pres">
      <dgm:prSet presAssocID="{5107545C-CEE8-47E9-AAE6-247EF2FA1893}" presName="dummy" presStyleCnt="0"/>
      <dgm:spPr/>
    </dgm:pt>
    <dgm:pt modelId="{BE68EE0C-5F1A-439F-B8FD-F1A8638F0B63}" type="pres">
      <dgm:prSet presAssocID="{05380D6E-783D-4B40-B190-8E7B40B488A6}" presName="sibTrans" presStyleLbl="sibTrans2D1" presStyleIdx="0" presStyleCnt="5"/>
      <dgm:spPr/>
      <dgm:t>
        <a:bodyPr/>
        <a:lstStyle/>
        <a:p>
          <a:endParaRPr lang="sk-SK"/>
        </a:p>
      </dgm:t>
    </dgm:pt>
    <dgm:pt modelId="{215B86B1-49ED-43DD-9D19-560A095621A6}" type="pres">
      <dgm:prSet presAssocID="{2C024785-3A22-423C-B771-0901F350660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4494C0D-E806-4633-BB91-8BE640A4167B}" type="pres">
      <dgm:prSet presAssocID="{2C024785-3A22-423C-B771-0901F3506603}" presName="dummy" presStyleCnt="0"/>
      <dgm:spPr/>
    </dgm:pt>
    <dgm:pt modelId="{C5C6D3E1-6B2A-40FA-A782-BD4EEDE960F4}" type="pres">
      <dgm:prSet presAssocID="{892C0E50-EC50-4E00-9061-17A2F38068D6}" presName="sibTrans" presStyleLbl="sibTrans2D1" presStyleIdx="1" presStyleCnt="5"/>
      <dgm:spPr/>
      <dgm:t>
        <a:bodyPr/>
        <a:lstStyle/>
        <a:p>
          <a:endParaRPr lang="sk-SK"/>
        </a:p>
      </dgm:t>
    </dgm:pt>
    <dgm:pt modelId="{B7FC10E5-0AE4-44CB-9CA0-136C96E45FA7}" type="pres">
      <dgm:prSet presAssocID="{694E5646-6825-4FEC-90AD-5919A2D3E4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F3FC4CD-4187-4162-9534-0A19751CBD19}" type="pres">
      <dgm:prSet presAssocID="{694E5646-6825-4FEC-90AD-5919A2D3E490}" presName="dummy" presStyleCnt="0"/>
      <dgm:spPr/>
    </dgm:pt>
    <dgm:pt modelId="{49CC2007-D249-402C-8641-AFFD406F22A8}" type="pres">
      <dgm:prSet presAssocID="{185DCFC3-BEFD-47F3-954D-2E1CAD885FD8}" presName="sibTrans" presStyleLbl="sibTrans2D1" presStyleIdx="2" presStyleCnt="5"/>
      <dgm:spPr/>
      <dgm:t>
        <a:bodyPr/>
        <a:lstStyle/>
        <a:p>
          <a:endParaRPr lang="sk-SK"/>
        </a:p>
      </dgm:t>
    </dgm:pt>
    <dgm:pt modelId="{C7A0E3BA-7DDC-4161-96FD-284D85B46E75}" type="pres">
      <dgm:prSet presAssocID="{C495499F-2F81-4E67-985A-A0A1D4B1789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A7EB11D-9EE9-4803-B7BA-BF42DB9F31B9}" type="pres">
      <dgm:prSet presAssocID="{C495499F-2F81-4E67-985A-A0A1D4B17897}" presName="dummy" presStyleCnt="0"/>
      <dgm:spPr/>
    </dgm:pt>
    <dgm:pt modelId="{409D66B5-960B-4673-A891-D9CB82F333A8}" type="pres">
      <dgm:prSet presAssocID="{5BDBDA23-21E8-4B22-8C97-A3DBBF8B3D68}" presName="sibTrans" presStyleLbl="sibTrans2D1" presStyleIdx="3" presStyleCnt="5"/>
      <dgm:spPr/>
      <dgm:t>
        <a:bodyPr/>
        <a:lstStyle/>
        <a:p>
          <a:endParaRPr lang="sk-SK"/>
        </a:p>
      </dgm:t>
    </dgm:pt>
    <dgm:pt modelId="{FA2090F0-BD04-452D-9EEE-BE7F910DF67D}" type="pres">
      <dgm:prSet presAssocID="{12F76CA5-3B07-405C-B4DC-31677DAA701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88DC01D-8CAC-4C2C-BFA7-0E3938AD6271}" type="pres">
      <dgm:prSet presAssocID="{12F76CA5-3B07-405C-B4DC-31677DAA7012}" presName="dummy" presStyleCnt="0"/>
      <dgm:spPr/>
    </dgm:pt>
    <dgm:pt modelId="{BE2039A2-0D8C-48C6-A19B-60E57AC1A4C5}" type="pres">
      <dgm:prSet presAssocID="{60158420-FACA-4E1C-918C-43F1D9DA31D2}" presName="sibTrans" presStyleLbl="sibTrans2D1" presStyleIdx="4" presStyleCnt="5"/>
      <dgm:spPr/>
      <dgm:t>
        <a:bodyPr/>
        <a:lstStyle/>
        <a:p>
          <a:endParaRPr lang="sk-SK"/>
        </a:p>
      </dgm:t>
    </dgm:pt>
  </dgm:ptLst>
  <dgm:cxnLst>
    <dgm:cxn modelId="{A1AA3E43-C666-49FF-84CB-908151A5CD54}" type="presOf" srcId="{5BDBDA23-21E8-4B22-8C97-A3DBBF8B3D68}" destId="{409D66B5-960B-4673-A891-D9CB82F333A8}" srcOrd="0" destOrd="0" presId="urn:microsoft.com/office/officeart/2005/8/layout/radial6"/>
    <dgm:cxn modelId="{595C42CC-B010-44BF-AD2B-08697F19AF86}" type="presOf" srcId="{E57C5175-476B-4C9F-A403-EDE8C67BBEC8}" destId="{17116E1C-E71C-43DC-A650-28458D431B5C}" srcOrd="0" destOrd="0" presId="urn:microsoft.com/office/officeart/2005/8/layout/radial6"/>
    <dgm:cxn modelId="{5C83E574-75F0-4EFB-AC42-B9C55799E51C}" type="presOf" srcId="{12F76CA5-3B07-405C-B4DC-31677DAA7012}" destId="{FA2090F0-BD04-452D-9EEE-BE7F910DF67D}" srcOrd="0" destOrd="0" presId="urn:microsoft.com/office/officeart/2005/8/layout/radial6"/>
    <dgm:cxn modelId="{5BB701AE-F308-45B4-879E-1E27FAAD6C1C}" type="presOf" srcId="{694E5646-6825-4FEC-90AD-5919A2D3E490}" destId="{B7FC10E5-0AE4-44CB-9CA0-136C96E45FA7}" srcOrd="0" destOrd="0" presId="urn:microsoft.com/office/officeart/2005/8/layout/radial6"/>
    <dgm:cxn modelId="{E12F0005-86EE-40E9-AEF1-650ABFBF8AEF}" srcId="{E57C5175-476B-4C9F-A403-EDE8C67BBEC8}" destId="{C495499F-2F81-4E67-985A-A0A1D4B17897}" srcOrd="3" destOrd="0" parTransId="{495AE074-AB99-4980-865A-E0ADB903A765}" sibTransId="{5BDBDA23-21E8-4B22-8C97-A3DBBF8B3D68}"/>
    <dgm:cxn modelId="{A5E34D9C-0F2A-4A76-B0D9-DF73C7C49644}" srcId="{E57C5175-476B-4C9F-A403-EDE8C67BBEC8}" destId="{2C024785-3A22-423C-B771-0901F3506603}" srcOrd="1" destOrd="0" parTransId="{813E2363-FD0F-483B-8581-A0EEA6DBBBB0}" sibTransId="{892C0E50-EC50-4E00-9061-17A2F38068D6}"/>
    <dgm:cxn modelId="{6CA71B3D-BBAE-44A0-AAE1-07C23AB7FD2F}" type="presOf" srcId="{5107545C-CEE8-47E9-AAE6-247EF2FA1893}" destId="{2FA6AC12-F486-4FF6-87DB-D9597B356C55}" srcOrd="0" destOrd="0" presId="urn:microsoft.com/office/officeart/2005/8/layout/radial6"/>
    <dgm:cxn modelId="{0FCE058C-4DEB-4EF3-90AA-58A9DD5E6338}" type="presOf" srcId="{60158420-FACA-4E1C-918C-43F1D9DA31D2}" destId="{BE2039A2-0D8C-48C6-A19B-60E57AC1A4C5}" srcOrd="0" destOrd="0" presId="urn:microsoft.com/office/officeart/2005/8/layout/radial6"/>
    <dgm:cxn modelId="{8C571D9B-DB64-429E-958F-7544B6B08584}" type="presOf" srcId="{C495499F-2F81-4E67-985A-A0A1D4B17897}" destId="{C7A0E3BA-7DDC-4161-96FD-284D85B46E75}" srcOrd="0" destOrd="0" presId="urn:microsoft.com/office/officeart/2005/8/layout/radial6"/>
    <dgm:cxn modelId="{C11F3099-5C99-453C-B751-A883ADB27E47}" type="presOf" srcId="{05380D6E-783D-4B40-B190-8E7B40B488A6}" destId="{BE68EE0C-5F1A-439F-B8FD-F1A8638F0B63}" srcOrd="0" destOrd="0" presId="urn:microsoft.com/office/officeart/2005/8/layout/radial6"/>
    <dgm:cxn modelId="{8CF2DBF1-CF80-452C-B30D-E6318ABCCB1F}" type="presOf" srcId="{2C024785-3A22-423C-B771-0901F3506603}" destId="{215B86B1-49ED-43DD-9D19-560A095621A6}" srcOrd="0" destOrd="0" presId="urn:microsoft.com/office/officeart/2005/8/layout/radial6"/>
    <dgm:cxn modelId="{56A22B75-4565-40C9-8EBE-8843FF37C6CC}" type="presOf" srcId="{892C0E50-EC50-4E00-9061-17A2F38068D6}" destId="{C5C6D3E1-6B2A-40FA-A782-BD4EEDE960F4}" srcOrd="0" destOrd="0" presId="urn:microsoft.com/office/officeart/2005/8/layout/radial6"/>
    <dgm:cxn modelId="{91B15779-6DBE-4784-BA2F-F8F261B419BC}" srcId="{E57C5175-476B-4C9F-A403-EDE8C67BBEC8}" destId="{12F76CA5-3B07-405C-B4DC-31677DAA7012}" srcOrd="4" destOrd="0" parTransId="{8C4B4C88-F950-4099-852B-495E9C4079C2}" sibTransId="{60158420-FACA-4E1C-918C-43F1D9DA31D2}"/>
    <dgm:cxn modelId="{2230BDD4-5984-4E60-9095-4EC87F29CE34}" srcId="{E57C5175-476B-4C9F-A403-EDE8C67BBEC8}" destId="{5107545C-CEE8-47E9-AAE6-247EF2FA1893}" srcOrd="0" destOrd="0" parTransId="{6EF8C3AE-68E5-42CC-B5AB-2C3BF1D32924}" sibTransId="{05380D6E-783D-4B40-B190-8E7B40B488A6}"/>
    <dgm:cxn modelId="{6AA8E1DF-E4C2-4908-9574-9DD9EA98F54C}" srcId="{0D1BE593-9A59-4D99-AC93-89E9CE83952C}" destId="{E57C5175-476B-4C9F-A403-EDE8C67BBEC8}" srcOrd="0" destOrd="0" parTransId="{7A403CEC-D44D-443A-A76F-EC3AA2B7F219}" sibTransId="{F85DB51B-9AE0-4DF0-9B49-0FB990BCDCB9}"/>
    <dgm:cxn modelId="{93320229-2FBB-485D-B048-982838E1C1C1}" srcId="{E57C5175-476B-4C9F-A403-EDE8C67BBEC8}" destId="{694E5646-6825-4FEC-90AD-5919A2D3E490}" srcOrd="2" destOrd="0" parTransId="{0D8F5C16-FF21-4BC4-8F1E-85389B6F65E9}" sibTransId="{185DCFC3-BEFD-47F3-954D-2E1CAD885FD8}"/>
    <dgm:cxn modelId="{E048B8AA-6836-4855-8A63-C7067C3DE015}" type="presOf" srcId="{185DCFC3-BEFD-47F3-954D-2E1CAD885FD8}" destId="{49CC2007-D249-402C-8641-AFFD406F22A8}" srcOrd="0" destOrd="0" presId="urn:microsoft.com/office/officeart/2005/8/layout/radial6"/>
    <dgm:cxn modelId="{C9B565DF-287F-48D7-86DF-F09F7548C57D}" type="presOf" srcId="{0D1BE593-9A59-4D99-AC93-89E9CE83952C}" destId="{87FCE8CE-84D4-4122-86B1-6233FFD549E3}" srcOrd="0" destOrd="0" presId="urn:microsoft.com/office/officeart/2005/8/layout/radial6"/>
    <dgm:cxn modelId="{8A1C6C7F-64B6-4984-B59E-77925891EAF0}" type="presParOf" srcId="{87FCE8CE-84D4-4122-86B1-6233FFD549E3}" destId="{17116E1C-E71C-43DC-A650-28458D431B5C}" srcOrd="0" destOrd="0" presId="urn:microsoft.com/office/officeart/2005/8/layout/radial6"/>
    <dgm:cxn modelId="{41B79469-25AD-471C-B5E4-93969FE920D4}" type="presParOf" srcId="{87FCE8CE-84D4-4122-86B1-6233FFD549E3}" destId="{2FA6AC12-F486-4FF6-87DB-D9597B356C55}" srcOrd="1" destOrd="0" presId="urn:microsoft.com/office/officeart/2005/8/layout/radial6"/>
    <dgm:cxn modelId="{E7231246-A605-4D30-8C82-5211E404B465}" type="presParOf" srcId="{87FCE8CE-84D4-4122-86B1-6233FFD549E3}" destId="{D9862CE0-3EE5-4E5A-9D73-0B04FCF499CE}" srcOrd="2" destOrd="0" presId="urn:microsoft.com/office/officeart/2005/8/layout/radial6"/>
    <dgm:cxn modelId="{3C916A91-CE29-42FA-9AE5-97AD9FEE9379}" type="presParOf" srcId="{87FCE8CE-84D4-4122-86B1-6233FFD549E3}" destId="{BE68EE0C-5F1A-439F-B8FD-F1A8638F0B63}" srcOrd="3" destOrd="0" presId="urn:microsoft.com/office/officeart/2005/8/layout/radial6"/>
    <dgm:cxn modelId="{A48B2A50-64CA-4E2E-A8E8-734E38774192}" type="presParOf" srcId="{87FCE8CE-84D4-4122-86B1-6233FFD549E3}" destId="{215B86B1-49ED-43DD-9D19-560A095621A6}" srcOrd="4" destOrd="0" presId="urn:microsoft.com/office/officeart/2005/8/layout/radial6"/>
    <dgm:cxn modelId="{CBCA3514-44B4-4D07-B9FB-80127F213762}" type="presParOf" srcId="{87FCE8CE-84D4-4122-86B1-6233FFD549E3}" destId="{84494C0D-E806-4633-BB91-8BE640A4167B}" srcOrd="5" destOrd="0" presId="urn:microsoft.com/office/officeart/2005/8/layout/radial6"/>
    <dgm:cxn modelId="{C3B89C55-C797-4812-8462-07FACAC0DF7F}" type="presParOf" srcId="{87FCE8CE-84D4-4122-86B1-6233FFD549E3}" destId="{C5C6D3E1-6B2A-40FA-A782-BD4EEDE960F4}" srcOrd="6" destOrd="0" presId="urn:microsoft.com/office/officeart/2005/8/layout/radial6"/>
    <dgm:cxn modelId="{1466DBD3-4437-4E40-A2A6-81C17079E2A6}" type="presParOf" srcId="{87FCE8CE-84D4-4122-86B1-6233FFD549E3}" destId="{B7FC10E5-0AE4-44CB-9CA0-136C96E45FA7}" srcOrd="7" destOrd="0" presId="urn:microsoft.com/office/officeart/2005/8/layout/radial6"/>
    <dgm:cxn modelId="{961BB362-4294-4985-A21E-FF03D582C3F0}" type="presParOf" srcId="{87FCE8CE-84D4-4122-86B1-6233FFD549E3}" destId="{5F3FC4CD-4187-4162-9534-0A19751CBD19}" srcOrd="8" destOrd="0" presId="urn:microsoft.com/office/officeart/2005/8/layout/radial6"/>
    <dgm:cxn modelId="{E1152FA5-EE69-4E00-BFAF-18D3E76FDFEE}" type="presParOf" srcId="{87FCE8CE-84D4-4122-86B1-6233FFD549E3}" destId="{49CC2007-D249-402C-8641-AFFD406F22A8}" srcOrd="9" destOrd="0" presId="urn:microsoft.com/office/officeart/2005/8/layout/radial6"/>
    <dgm:cxn modelId="{F491721F-4E4B-4A6B-91C0-F3F9B2D60310}" type="presParOf" srcId="{87FCE8CE-84D4-4122-86B1-6233FFD549E3}" destId="{C7A0E3BA-7DDC-4161-96FD-284D85B46E75}" srcOrd="10" destOrd="0" presId="urn:microsoft.com/office/officeart/2005/8/layout/radial6"/>
    <dgm:cxn modelId="{8539AE4C-A7E1-4B77-B545-C34BDA36E073}" type="presParOf" srcId="{87FCE8CE-84D4-4122-86B1-6233FFD549E3}" destId="{2A7EB11D-9EE9-4803-B7BA-BF42DB9F31B9}" srcOrd="11" destOrd="0" presId="urn:microsoft.com/office/officeart/2005/8/layout/radial6"/>
    <dgm:cxn modelId="{E02CBDDA-1997-4E22-BA32-2B955A351F2B}" type="presParOf" srcId="{87FCE8CE-84D4-4122-86B1-6233FFD549E3}" destId="{409D66B5-960B-4673-A891-D9CB82F333A8}" srcOrd="12" destOrd="0" presId="urn:microsoft.com/office/officeart/2005/8/layout/radial6"/>
    <dgm:cxn modelId="{C8D943F6-A23C-4A58-B13F-967A1AB8A50F}" type="presParOf" srcId="{87FCE8CE-84D4-4122-86B1-6233FFD549E3}" destId="{FA2090F0-BD04-452D-9EEE-BE7F910DF67D}" srcOrd="13" destOrd="0" presId="urn:microsoft.com/office/officeart/2005/8/layout/radial6"/>
    <dgm:cxn modelId="{40E02A0F-98DA-4D7F-A888-67091D724334}" type="presParOf" srcId="{87FCE8CE-84D4-4122-86B1-6233FFD549E3}" destId="{588DC01D-8CAC-4C2C-BFA7-0E3938AD6271}" srcOrd="14" destOrd="0" presId="urn:microsoft.com/office/officeart/2005/8/layout/radial6"/>
    <dgm:cxn modelId="{C5AA3B81-124D-4CB0-8440-7699B0FE9FE7}" type="presParOf" srcId="{87FCE8CE-84D4-4122-86B1-6233FFD549E3}" destId="{BE2039A2-0D8C-48C6-A19B-60E57AC1A4C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BB25D-9528-4F79-B22A-145CB5836542}">
      <dsp:nvSpPr>
        <dsp:cNvPr id="0" name=""/>
        <dsp:cNvSpPr/>
      </dsp:nvSpPr>
      <dsp:spPr>
        <a:xfrm>
          <a:off x="623567" y="452569"/>
          <a:ext cx="5383318" cy="5383318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200" kern="1200" dirty="0" smtClean="0"/>
            <a:t>dedičnosť</a:t>
          </a:r>
          <a:endParaRPr lang="sk-SK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trieda vie rozšíriť či zmeniť správanie nadradenej triedy</a:t>
          </a:r>
          <a:endParaRPr lang="sk-SK" sz="1700" kern="1200" dirty="0"/>
        </a:p>
      </dsp:txBody>
      <dsp:txXfrm>
        <a:off x="3460704" y="1593320"/>
        <a:ext cx="1922613" cy="1602178"/>
      </dsp:txXfrm>
    </dsp:sp>
    <dsp:sp modelId="{139119C7-008B-4204-9B10-59EB460C393C}">
      <dsp:nvSpPr>
        <dsp:cNvPr id="0" name=""/>
        <dsp:cNvSpPr/>
      </dsp:nvSpPr>
      <dsp:spPr>
        <a:xfrm>
          <a:off x="512696" y="644831"/>
          <a:ext cx="5383318" cy="5383318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200" kern="1200" dirty="0" smtClean="0"/>
            <a:t>polymorfizmus</a:t>
          </a:r>
          <a:endParaRPr lang="sk-SK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objekty danej triedy sa môžu správať všelijako v závislosti od konkrétneho typu</a:t>
          </a:r>
          <a:endParaRPr lang="sk-SK" sz="1700" kern="1200" dirty="0"/>
        </a:p>
      </dsp:txBody>
      <dsp:txXfrm>
        <a:off x="1794439" y="4137579"/>
        <a:ext cx="2883920" cy="1409916"/>
      </dsp:txXfrm>
    </dsp:sp>
    <dsp:sp modelId="{24E5621D-90AC-4E8F-8DF7-E3B6B058CAAA}">
      <dsp:nvSpPr>
        <dsp:cNvPr id="0" name=""/>
        <dsp:cNvSpPr/>
      </dsp:nvSpPr>
      <dsp:spPr>
        <a:xfrm>
          <a:off x="401826" y="452569"/>
          <a:ext cx="5383318" cy="5383318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200" kern="1200" dirty="0" smtClean="0"/>
            <a:t>zapuzdrenie</a:t>
          </a:r>
          <a:endParaRPr lang="sk-SK" sz="22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triedy sú uzavreté skrinky s jasne určenými operáciami</a:t>
          </a:r>
          <a:endParaRPr lang="sk-SK" sz="1700" kern="1200" dirty="0"/>
        </a:p>
      </dsp:txBody>
      <dsp:txXfrm>
        <a:off x="1025393" y="1593320"/>
        <a:ext cx="1922613" cy="1602178"/>
      </dsp:txXfrm>
    </dsp:sp>
    <dsp:sp modelId="{29A1F721-C1B5-406F-83C7-5ECB93193FC3}">
      <dsp:nvSpPr>
        <dsp:cNvPr id="0" name=""/>
        <dsp:cNvSpPr/>
      </dsp:nvSpPr>
      <dsp:spPr>
        <a:xfrm>
          <a:off x="290758" y="119316"/>
          <a:ext cx="6049824" cy="604982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BAADE5-45A2-4797-8644-8D1EAD41B627}">
      <dsp:nvSpPr>
        <dsp:cNvPr id="0" name=""/>
        <dsp:cNvSpPr/>
      </dsp:nvSpPr>
      <dsp:spPr>
        <a:xfrm>
          <a:off x="179443" y="311237"/>
          <a:ext cx="6049824" cy="604982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B79F6A-7918-4B2D-B188-B140EE286E46}">
      <dsp:nvSpPr>
        <dsp:cNvPr id="0" name=""/>
        <dsp:cNvSpPr/>
      </dsp:nvSpPr>
      <dsp:spPr>
        <a:xfrm>
          <a:off x="68128" y="119316"/>
          <a:ext cx="6049824" cy="604982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BAE83-4A57-4E8B-B4F1-5C9FA39175A7}">
      <dsp:nvSpPr>
        <dsp:cNvPr id="0" name=""/>
        <dsp:cNvSpPr/>
      </dsp:nvSpPr>
      <dsp:spPr>
        <a:xfrm>
          <a:off x="0" y="137682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Účel</a:t>
          </a:r>
          <a:endParaRPr lang="sk-SK" sz="1800" kern="1200" dirty="0"/>
        </a:p>
      </dsp:txBody>
      <dsp:txXfrm>
        <a:off x="21075" y="158757"/>
        <a:ext cx="8187450" cy="389580"/>
      </dsp:txXfrm>
    </dsp:sp>
    <dsp:sp modelId="{2E808A3D-837D-4658-AED3-EF66DF75B996}">
      <dsp:nvSpPr>
        <dsp:cNvPr id="0" name=""/>
        <dsp:cNvSpPr/>
      </dsp:nvSpPr>
      <dsp:spPr>
        <a:xfrm>
          <a:off x="0" y="569412"/>
          <a:ext cx="822960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korektnosť</a:t>
          </a:r>
          <a:endParaRPr lang="sk-S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výkonnosť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spoľahlivosť</a:t>
          </a:r>
          <a:endParaRPr lang="sk-S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zabezpečenie</a:t>
          </a:r>
          <a:endParaRPr lang="sk-SK" sz="1400" kern="1200" dirty="0"/>
        </a:p>
      </dsp:txBody>
      <dsp:txXfrm>
        <a:off x="0" y="569412"/>
        <a:ext cx="8229600" cy="968760"/>
      </dsp:txXfrm>
    </dsp:sp>
    <dsp:sp modelId="{532F600C-302F-4E25-B779-B1A0DEBDBBCC}">
      <dsp:nvSpPr>
        <dsp:cNvPr id="0" name=""/>
        <dsp:cNvSpPr/>
      </dsp:nvSpPr>
      <dsp:spPr>
        <a:xfrm>
          <a:off x="0" y="1538172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Životný cyklus</a:t>
          </a:r>
          <a:endParaRPr lang="sk-SK" sz="1800" kern="1200" dirty="0"/>
        </a:p>
      </dsp:txBody>
      <dsp:txXfrm>
        <a:off x="21075" y="1559247"/>
        <a:ext cx="8187450" cy="389580"/>
      </dsp:txXfrm>
    </dsp:sp>
    <dsp:sp modelId="{FEF7C715-0CEE-4F7C-A1F5-3526210E86AF}">
      <dsp:nvSpPr>
        <dsp:cNvPr id="0" name=""/>
        <dsp:cNvSpPr/>
      </dsp:nvSpPr>
      <dsp:spPr>
        <a:xfrm>
          <a:off x="0" y="1969902"/>
          <a:ext cx="8229600" cy="1676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testovanie fázy požiadaviek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testovanie fázy dizajnu</a:t>
          </a:r>
          <a:endParaRPr lang="sk-S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testovanie fázy programovania</a:t>
          </a:r>
          <a:endParaRPr lang="sk-S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vyhodnocovanie výsledkov testov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testovanie fázy inštalácie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akceptačné testy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testy fázy udržovania</a:t>
          </a:r>
          <a:endParaRPr lang="sk-SK" sz="1400" kern="1200"/>
        </a:p>
      </dsp:txBody>
      <dsp:txXfrm>
        <a:off x="0" y="1969902"/>
        <a:ext cx="8229600" cy="1676700"/>
      </dsp:txXfrm>
    </dsp:sp>
    <dsp:sp modelId="{E8F22B3C-2426-41CB-B7D0-B2E5F508D86B}">
      <dsp:nvSpPr>
        <dsp:cNvPr id="0" name=""/>
        <dsp:cNvSpPr/>
      </dsp:nvSpPr>
      <dsp:spPr>
        <a:xfrm>
          <a:off x="0" y="3646602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smtClean="0"/>
            <a:t>Zámer</a:t>
          </a:r>
          <a:endParaRPr lang="sk-SK" sz="1800" kern="1200"/>
        </a:p>
      </dsp:txBody>
      <dsp:txXfrm>
        <a:off x="21075" y="3667677"/>
        <a:ext cx="8187450" cy="389580"/>
      </dsp:txXfrm>
    </dsp:sp>
    <dsp:sp modelId="{11A7E58F-AA5F-494B-AED4-63F5DA71D8AA}">
      <dsp:nvSpPr>
        <dsp:cNvPr id="0" name=""/>
        <dsp:cNvSpPr/>
      </dsp:nvSpPr>
      <dsp:spPr>
        <a:xfrm>
          <a:off x="0" y="4078332"/>
          <a:ext cx="822960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jednotkové testy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testovania komponentov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smtClean="0"/>
            <a:t>integračné testy</a:t>
          </a:r>
          <a:endParaRPr lang="sk-SK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400" kern="1200" dirty="0" smtClean="0"/>
            <a:t>systémové testy</a:t>
          </a:r>
          <a:endParaRPr lang="sk-SK" sz="1400" kern="1200" dirty="0"/>
        </a:p>
      </dsp:txBody>
      <dsp:txXfrm>
        <a:off x="0" y="4078332"/>
        <a:ext cx="8229600" cy="968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039A2-0D8C-48C6-A19B-60E57AC1A4C5}">
      <dsp:nvSpPr>
        <dsp:cNvPr id="0" name=""/>
        <dsp:cNvSpPr/>
      </dsp:nvSpPr>
      <dsp:spPr>
        <a:xfrm>
          <a:off x="1982624" y="640988"/>
          <a:ext cx="4264351" cy="4264351"/>
        </a:xfrm>
        <a:prstGeom prst="blockArc">
          <a:avLst>
            <a:gd name="adj1" fmla="val 11880000"/>
            <a:gd name="adj2" fmla="val 16200000"/>
            <a:gd name="adj3" fmla="val 464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D66B5-960B-4673-A891-D9CB82F333A8}">
      <dsp:nvSpPr>
        <dsp:cNvPr id="0" name=""/>
        <dsp:cNvSpPr/>
      </dsp:nvSpPr>
      <dsp:spPr>
        <a:xfrm>
          <a:off x="1982624" y="640988"/>
          <a:ext cx="4264351" cy="4264351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CC2007-D249-402C-8641-AFFD406F22A8}">
      <dsp:nvSpPr>
        <dsp:cNvPr id="0" name=""/>
        <dsp:cNvSpPr/>
      </dsp:nvSpPr>
      <dsp:spPr>
        <a:xfrm>
          <a:off x="1982624" y="640988"/>
          <a:ext cx="4264351" cy="4264351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6D3E1-6B2A-40FA-A782-BD4EEDE960F4}">
      <dsp:nvSpPr>
        <dsp:cNvPr id="0" name=""/>
        <dsp:cNvSpPr/>
      </dsp:nvSpPr>
      <dsp:spPr>
        <a:xfrm>
          <a:off x="1982624" y="640988"/>
          <a:ext cx="4264351" cy="4264351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8EE0C-5F1A-439F-B8FD-F1A8638F0B63}">
      <dsp:nvSpPr>
        <dsp:cNvPr id="0" name=""/>
        <dsp:cNvSpPr/>
      </dsp:nvSpPr>
      <dsp:spPr>
        <a:xfrm>
          <a:off x="1982624" y="640988"/>
          <a:ext cx="4264351" cy="4264351"/>
        </a:xfrm>
        <a:prstGeom prst="blockArc">
          <a:avLst>
            <a:gd name="adj1" fmla="val 16200000"/>
            <a:gd name="adj2" fmla="val 20520000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16E1C-E71C-43DC-A650-28458D431B5C}">
      <dsp:nvSpPr>
        <dsp:cNvPr id="0" name=""/>
        <dsp:cNvSpPr/>
      </dsp:nvSpPr>
      <dsp:spPr>
        <a:xfrm>
          <a:off x="3133315" y="1791680"/>
          <a:ext cx="1962968" cy="196296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900" kern="1200" dirty="0" smtClean="0"/>
            <a:t>ATRIP</a:t>
          </a:r>
          <a:endParaRPr lang="sk-SK" sz="3900" kern="1200" dirty="0"/>
        </a:p>
      </dsp:txBody>
      <dsp:txXfrm>
        <a:off x="3420785" y="2079150"/>
        <a:ext cx="1388028" cy="1388028"/>
      </dsp:txXfrm>
    </dsp:sp>
    <dsp:sp modelId="{2FA6AC12-F486-4FF6-87DB-D9597B356C55}">
      <dsp:nvSpPr>
        <dsp:cNvPr id="0" name=""/>
        <dsp:cNvSpPr/>
      </dsp:nvSpPr>
      <dsp:spPr>
        <a:xfrm>
          <a:off x="3427761" y="3416"/>
          <a:ext cx="1374077" cy="13740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err="1" smtClean="0"/>
            <a:t>automatic</a:t>
          </a:r>
          <a:endParaRPr lang="sk-SK" sz="1400" kern="1200" dirty="0"/>
        </a:p>
      </dsp:txBody>
      <dsp:txXfrm>
        <a:off x="3628990" y="204645"/>
        <a:ext cx="971619" cy="971619"/>
      </dsp:txXfrm>
    </dsp:sp>
    <dsp:sp modelId="{215B86B1-49ED-43DD-9D19-560A095621A6}">
      <dsp:nvSpPr>
        <dsp:cNvPr id="0" name=""/>
        <dsp:cNvSpPr/>
      </dsp:nvSpPr>
      <dsp:spPr>
        <a:xfrm>
          <a:off x="5408534" y="1442532"/>
          <a:ext cx="1374077" cy="1374077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err="1" smtClean="0"/>
            <a:t>thorough</a:t>
          </a:r>
          <a:endParaRPr lang="sk-SK" sz="1400" kern="1200" dirty="0"/>
        </a:p>
      </dsp:txBody>
      <dsp:txXfrm>
        <a:off x="5609763" y="1643761"/>
        <a:ext cx="971619" cy="971619"/>
      </dsp:txXfrm>
    </dsp:sp>
    <dsp:sp modelId="{B7FC10E5-0AE4-44CB-9CA0-136C96E45FA7}">
      <dsp:nvSpPr>
        <dsp:cNvPr id="0" name=""/>
        <dsp:cNvSpPr/>
      </dsp:nvSpPr>
      <dsp:spPr>
        <a:xfrm>
          <a:off x="4651946" y="3771072"/>
          <a:ext cx="1374077" cy="1374077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err="1" smtClean="0"/>
            <a:t>repeatable</a:t>
          </a:r>
          <a:endParaRPr lang="sk-SK" sz="1400" kern="1200" dirty="0" smtClean="0"/>
        </a:p>
      </dsp:txBody>
      <dsp:txXfrm>
        <a:off x="4853175" y="3972301"/>
        <a:ext cx="971619" cy="971619"/>
      </dsp:txXfrm>
    </dsp:sp>
    <dsp:sp modelId="{C7A0E3BA-7DDC-4161-96FD-284D85B46E75}">
      <dsp:nvSpPr>
        <dsp:cNvPr id="0" name=""/>
        <dsp:cNvSpPr/>
      </dsp:nvSpPr>
      <dsp:spPr>
        <a:xfrm>
          <a:off x="2203575" y="3771072"/>
          <a:ext cx="1374077" cy="1374077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err="1" smtClean="0"/>
            <a:t>independent</a:t>
          </a:r>
          <a:endParaRPr lang="sk-SK" sz="1400" kern="1200" dirty="0" smtClean="0"/>
        </a:p>
      </dsp:txBody>
      <dsp:txXfrm>
        <a:off x="2404804" y="3972301"/>
        <a:ext cx="971619" cy="971619"/>
      </dsp:txXfrm>
    </dsp:sp>
    <dsp:sp modelId="{FA2090F0-BD04-452D-9EEE-BE7F910DF67D}">
      <dsp:nvSpPr>
        <dsp:cNvPr id="0" name=""/>
        <dsp:cNvSpPr/>
      </dsp:nvSpPr>
      <dsp:spPr>
        <a:xfrm>
          <a:off x="1446987" y="1442532"/>
          <a:ext cx="1374077" cy="137407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err="1" smtClean="0"/>
            <a:t>professional</a:t>
          </a:r>
          <a:endParaRPr lang="sk-SK" sz="1400" kern="1200" dirty="0" smtClean="0"/>
        </a:p>
      </dsp:txBody>
      <dsp:txXfrm>
        <a:off x="1648216" y="1643761"/>
        <a:ext cx="971619" cy="971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E7BC1-DA98-4AC4-850C-A06723A4AEBE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85473-C07F-4EE0-81FD-59AAA34885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3331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lum bright="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08920"/>
            <a:ext cx="5068856" cy="355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208912" cy="1470025"/>
          </a:xfrm>
          <a:noFill/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504" y="2852936"/>
            <a:ext cx="4496544" cy="1440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756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588224" cy="119675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92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469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151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023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389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184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214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931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435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7F960A-FDCE-4206-9AC9-3EBE250EA471}" type="datetimeFigureOut">
              <a:rPr lang="sk-SK" smtClean="0"/>
              <a:t>7. 10. 2011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488168-22C5-4CF4-9584-973F469884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821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lum bright="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8196">
            <a:off x="2024506" y="1747194"/>
            <a:ext cx="8800642" cy="6176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6588224" cy="9807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k-S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5184576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k-SK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177172"/>
            <a:ext cx="8964488" cy="0"/>
          </a:xfrm>
          <a:prstGeom prst="line">
            <a:avLst/>
          </a:prstGeom>
          <a:ln w="177800" cap="rnd">
            <a:solidFill>
              <a:srgbClr val="C9F5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42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60363" indent="0"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Kontrakty</a:t>
            </a:r>
            <a:r>
              <a:rPr lang="sk-SK" dirty="0" smtClean="0"/>
              <a:t>, </a:t>
            </a:r>
            <a:r>
              <a:rPr lang="sk-SK" dirty="0" err="1" smtClean="0"/>
              <a:t>unit</a:t>
            </a:r>
            <a:r>
              <a:rPr lang="sk-SK" dirty="0" smtClean="0"/>
              <a:t> testy a </a:t>
            </a:r>
            <a:r>
              <a:rPr lang="sk-SK" dirty="0" err="1" smtClean="0"/>
              <a:t>interfejsy</a:t>
            </a:r>
            <a:endParaRPr lang="sk-SK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6. 10. </a:t>
            </a:r>
            <a:r>
              <a:rPr lang="sk-SK" dirty="0" smtClean="0"/>
              <a:t>2011</a:t>
            </a:r>
          </a:p>
          <a:p>
            <a:r>
              <a:rPr lang="sk-SK" dirty="0" smtClean="0"/>
              <a:t>ÚINF/PAZ1c</a:t>
            </a:r>
          </a:p>
          <a:p>
            <a:r>
              <a:rPr lang="sk-SK" sz="1900" dirty="0" smtClean="0"/>
              <a:t>(Róbert Novotný)</a:t>
            </a:r>
            <a:endParaRPr lang="sk-SK" sz="1900" dirty="0"/>
          </a:p>
        </p:txBody>
      </p:sp>
    </p:spTree>
    <p:extLst>
      <p:ext uri="{BB962C8B-B14F-4D97-AF65-F5344CB8AC3E}">
        <p14:creationId xmlns:p14="http://schemas.microsoft.com/office/powerpoint/2010/main" val="42200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OOP z učebnice</a:t>
            </a:r>
            <a:endParaRPr lang="sk-SK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892070"/>
              </p:ext>
            </p:extLst>
          </p:nvPr>
        </p:nvGraphicFramePr>
        <p:xfrm>
          <a:off x="2339752" y="260648"/>
          <a:ext cx="6408712" cy="6480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7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Zapúzdrenie</a:t>
            </a:r>
            <a:r>
              <a:rPr lang="sk-SK" dirty="0" smtClean="0"/>
              <a:t> / </a:t>
            </a:r>
            <a:r>
              <a:rPr lang="sk-SK" dirty="0" err="1" smtClean="0"/>
              <a:t>encapsulation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412776"/>
            <a:ext cx="8208912" cy="38164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k-SK" sz="4400" dirty="0" smtClean="0">
              <a:solidFill>
                <a:schemeClr val="accent6"/>
              </a:solidFill>
            </a:endParaRPr>
          </a:p>
          <a:p>
            <a:pPr algn="r"/>
            <a:r>
              <a:rPr lang="sk-SK" sz="2800" i="1" dirty="0" smtClean="0">
                <a:solidFill>
                  <a:schemeClr val="accent1"/>
                </a:solidFill>
              </a:rPr>
              <a:t>Proces </a:t>
            </a:r>
            <a:r>
              <a:rPr lang="sk-SK" sz="2800" i="1" dirty="0">
                <a:solidFill>
                  <a:schemeClr val="accent1"/>
                </a:solidFill>
              </a:rPr>
              <a:t>,,zaškatuľkovania" elementov abstrakcie, ktoré tvoria jej štruktúru a správanie. Účelom </a:t>
            </a:r>
            <a:r>
              <a:rPr lang="sk-SK" sz="2800" i="1" dirty="0" err="1">
                <a:solidFill>
                  <a:schemeClr val="accent1"/>
                </a:solidFill>
              </a:rPr>
              <a:t>zapúzdrenia</a:t>
            </a:r>
            <a:r>
              <a:rPr lang="sk-SK" sz="2800" i="1" dirty="0">
                <a:solidFill>
                  <a:schemeClr val="accent1"/>
                </a:solidFill>
              </a:rPr>
              <a:t> je oddeliť rozhranie s kontraktom abstrakcie od jej </a:t>
            </a:r>
            <a:r>
              <a:rPr lang="sk-SK" sz="2800" i="1" dirty="0" smtClean="0">
                <a:solidFill>
                  <a:schemeClr val="accent1"/>
                </a:solidFill>
              </a:rPr>
              <a:t>implementácie</a:t>
            </a:r>
            <a:r>
              <a:rPr lang="sk-SK" sz="2800" dirty="0" smtClean="0">
                <a:solidFill>
                  <a:schemeClr val="accent1"/>
                </a:solidFill>
              </a:rPr>
              <a:t>.</a:t>
            </a:r>
            <a:endParaRPr lang="sk-SK" sz="2800" dirty="0">
              <a:solidFill>
                <a:schemeClr val="accent1"/>
              </a:solidFill>
            </a:endParaRPr>
          </a:p>
          <a:p>
            <a:endParaRPr lang="sk-SK" sz="2800" dirty="0" smtClean="0"/>
          </a:p>
          <a:p>
            <a:pPr algn="r"/>
            <a:r>
              <a:rPr lang="sk-SK" sz="2800" dirty="0" smtClean="0">
                <a:solidFill>
                  <a:schemeClr val="tx1"/>
                </a:solidFill>
              </a:rPr>
              <a:t>– </a:t>
            </a:r>
            <a:r>
              <a:rPr lang="sk-SK" sz="2800" dirty="0" err="1">
                <a:solidFill>
                  <a:schemeClr val="tx1"/>
                </a:solidFill>
              </a:rPr>
              <a:t>Grady</a:t>
            </a:r>
            <a:r>
              <a:rPr lang="sk-SK" sz="2800" dirty="0">
                <a:solidFill>
                  <a:schemeClr val="tx1"/>
                </a:solidFill>
              </a:rPr>
              <a:t> </a:t>
            </a:r>
            <a:r>
              <a:rPr lang="sk-SK" sz="2800" dirty="0" err="1">
                <a:solidFill>
                  <a:schemeClr val="tx1"/>
                </a:solidFill>
              </a:rPr>
              <a:t>Booch</a:t>
            </a:r>
            <a:r>
              <a:rPr lang="sk-SK" sz="2800" dirty="0">
                <a:solidFill>
                  <a:schemeClr val="tx1"/>
                </a:solidFill>
              </a:rPr>
              <a:t>, </a:t>
            </a:r>
            <a:r>
              <a:rPr lang="sk-SK" sz="2800" dirty="0" err="1">
                <a:solidFill>
                  <a:schemeClr val="tx1"/>
                </a:solidFill>
              </a:rPr>
              <a:t>Object-Oriented</a:t>
            </a:r>
            <a:r>
              <a:rPr lang="sk-SK" sz="2800" dirty="0">
                <a:solidFill>
                  <a:schemeClr val="tx1"/>
                </a:solidFill>
              </a:rPr>
              <a:t> </a:t>
            </a:r>
            <a:r>
              <a:rPr lang="sk-SK" sz="2800" dirty="0" err="1">
                <a:solidFill>
                  <a:schemeClr val="tx1"/>
                </a:solidFill>
              </a:rPr>
              <a:t>Analysis</a:t>
            </a:r>
            <a:r>
              <a:rPr lang="sk-SK" sz="2800" dirty="0">
                <a:solidFill>
                  <a:schemeClr val="tx1"/>
                </a:solidFill>
              </a:rPr>
              <a:t> and </a:t>
            </a:r>
            <a:r>
              <a:rPr lang="sk-SK" sz="2800" dirty="0" err="1">
                <a:solidFill>
                  <a:schemeClr val="tx1"/>
                </a:solidFill>
              </a:rPr>
              <a:t>Design</a:t>
            </a:r>
            <a:r>
              <a:rPr lang="sk-SK" sz="2800" dirty="0">
                <a:solidFill>
                  <a:schemeClr val="tx1"/>
                </a:solidFill>
              </a:rPr>
              <a:t> </a:t>
            </a:r>
            <a:r>
              <a:rPr lang="sk-SK" sz="2800" dirty="0" err="1">
                <a:solidFill>
                  <a:schemeClr val="tx1"/>
                </a:solidFill>
              </a:rPr>
              <a:t>with</a:t>
            </a:r>
            <a:r>
              <a:rPr lang="sk-SK" sz="2800" dirty="0">
                <a:solidFill>
                  <a:schemeClr val="tx1"/>
                </a:solidFill>
              </a:rPr>
              <a:t> </a:t>
            </a:r>
            <a:r>
              <a:rPr lang="sk-SK" sz="2800" dirty="0" err="1">
                <a:solidFill>
                  <a:schemeClr val="tx1"/>
                </a:solidFill>
              </a:rPr>
              <a:t>Applications</a:t>
            </a:r>
            <a:r>
              <a:rPr lang="sk-SK" sz="2800" dirty="0">
                <a:solidFill>
                  <a:schemeClr val="tx1"/>
                </a:solidFill>
              </a:rPr>
              <a:t>, 2007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02855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Zapúzdrenie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456384"/>
          </a:xfrm>
        </p:spPr>
        <p:txBody>
          <a:bodyPr>
            <a:normAutofit/>
          </a:bodyPr>
          <a:lstStyle/>
          <a:p>
            <a:r>
              <a:rPr lang="sk-SK" dirty="0" smtClean="0"/>
              <a:t>štruktúra = </a:t>
            </a:r>
            <a:r>
              <a:rPr lang="sk-SK" b="1" dirty="0" smtClean="0">
                <a:solidFill>
                  <a:schemeClr val="accent6"/>
                </a:solidFill>
              </a:rPr>
              <a:t>stav</a:t>
            </a:r>
            <a:r>
              <a:rPr lang="sk-SK" dirty="0" smtClean="0">
                <a:solidFill>
                  <a:schemeClr val="accent6"/>
                </a:solidFill>
              </a:rPr>
              <a:t> </a:t>
            </a:r>
            <a:r>
              <a:rPr lang="sk-SK" dirty="0" smtClean="0"/>
              <a:t>= inštančné premenné</a:t>
            </a:r>
          </a:p>
          <a:p>
            <a:r>
              <a:rPr lang="sk-SK" dirty="0" smtClean="0"/>
              <a:t>správanie = </a:t>
            </a:r>
            <a:r>
              <a:rPr lang="sk-SK" b="1" dirty="0" smtClean="0">
                <a:solidFill>
                  <a:schemeClr val="accent6"/>
                </a:solidFill>
              </a:rPr>
              <a:t>schopnosti</a:t>
            </a:r>
            <a:r>
              <a:rPr lang="sk-SK" dirty="0" smtClean="0">
                <a:solidFill>
                  <a:schemeClr val="accent6"/>
                </a:solidFill>
              </a:rPr>
              <a:t> </a:t>
            </a:r>
            <a:r>
              <a:rPr lang="sk-SK" dirty="0" smtClean="0"/>
              <a:t>= metódy</a:t>
            </a:r>
          </a:p>
          <a:p>
            <a:r>
              <a:rPr lang="sk-SK" dirty="0"/>
              <a:t>„</a:t>
            </a:r>
            <a:r>
              <a:rPr lang="sk-SK" dirty="0" smtClean="0"/>
              <a:t>zaškatuľkovaný” element </a:t>
            </a:r>
            <a:r>
              <a:rPr lang="sk-SK" b="1" dirty="0" smtClean="0">
                <a:solidFill>
                  <a:schemeClr val="accent6"/>
                </a:solidFill>
              </a:rPr>
              <a:t>abstrakcie</a:t>
            </a:r>
            <a:r>
              <a:rPr lang="sk-SK" dirty="0" smtClean="0">
                <a:solidFill>
                  <a:schemeClr val="accent6"/>
                </a:solidFill>
              </a:rPr>
              <a:t> </a:t>
            </a:r>
            <a:r>
              <a:rPr lang="sk-SK" dirty="0" smtClean="0"/>
              <a:t>= trieda</a:t>
            </a:r>
          </a:p>
          <a:p>
            <a:r>
              <a:rPr lang="sk-SK" dirty="0" smtClean="0"/>
              <a:t>kontrakt = </a:t>
            </a:r>
            <a:r>
              <a:rPr lang="sk-SK" b="1" dirty="0" smtClean="0">
                <a:solidFill>
                  <a:schemeClr val="accent6"/>
                </a:solidFill>
              </a:rPr>
              <a:t>hlavičky metód</a:t>
            </a:r>
          </a:p>
          <a:p>
            <a:pPr lvl="1"/>
            <a:r>
              <a:rPr lang="sk-SK" dirty="0" smtClean="0"/>
              <a:t>formálna syntax pre to, čo očakávame od triedy</a:t>
            </a:r>
          </a:p>
          <a:p>
            <a:r>
              <a:rPr lang="sk-SK" dirty="0" smtClean="0"/>
              <a:t>implementácia = </a:t>
            </a:r>
            <a:r>
              <a:rPr lang="sk-SK" b="1" dirty="0" smtClean="0">
                <a:solidFill>
                  <a:schemeClr val="accent6"/>
                </a:solidFill>
              </a:rPr>
              <a:t>kód</a:t>
            </a:r>
            <a:r>
              <a:rPr lang="sk-SK" dirty="0" smtClean="0">
                <a:solidFill>
                  <a:schemeClr val="accent6"/>
                </a:solidFill>
              </a:rPr>
              <a:t> </a:t>
            </a:r>
            <a:r>
              <a:rPr lang="sk-SK" dirty="0" smtClean="0"/>
              <a:t>v metódach</a:t>
            </a:r>
          </a:p>
          <a:p>
            <a:pPr marL="457200" lvl="1" indent="0">
              <a:buNone/>
            </a:pPr>
            <a:endParaRPr lang="sk-SK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412776"/>
            <a:ext cx="8208912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k-SK" sz="2400" i="1" dirty="0" smtClean="0">
                <a:solidFill>
                  <a:schemeClr val="accent1"/>
                </a:solidFill>
              </a:rPr>
              <a:t>Proces </a:t>
            </a:r>
            <a:r>
              <a:rPr lang="sk-SK" sz="2400" i="1" dirty="0">
                <a:solidFill>
                  <a:schemeClr val="accent1"/>
                </a:solidFill>
              </a:rPr>
              <a:t>,,zaškatuľkovania" elementov abstrakcie, ktoré tvoria jej štruktúru a správanie. Účelom </a:t>
            </a:r>
            <a:r>
              <a:rPr lang="sk-SK" sz="2400" i="1" dirty="0" err="1">
                <a:solidFill>
                  <a:schemeClr val="accent1"/>
                </a:solidFill>
              </a:rPr>
              <a:t>zapúzdrenia</a:t>
            </a:r>
            <a:r>
              <a:rPr lang="sk-SK" sz="2400" i="1" dirty="0">
                <a:solidFill>
                  <a:schemeClr val="accent1"/>
                </a:solidFill>
              </a:rPr>
              <a:t> je oddeliť rozhranie s kontraktom abstrakcie od jej </a:t>
            </a:r>
            <a:r>
              <a:rPr lang="sk-SK" sz="2400" i="1" dirty="0" smtClean="0">
                <a:solidFill>
                  <a:schemeClr val="accent1"/>
                </a:solidFill>
              </a:rPr>
              <a:t>implementácie</a:t>
            </a:r>
            <a:r>
              <a:rPr lang="sk-SK" sz="2400" dirty="0" smtClean="0">
                <a:solidFill>
                  <a:schemeClr val="accent1"/>
                </a:solidFill>
              </a:rPr>
              <a:t>.</a:t>
            </a:r>
            <a:endParaRPr lang="sk-SK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5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najprv zistíme, </a:t>
            </a:r>
            <a:r>
              <a:rPr lang="sk-SK" sz="2800" b="1" dirty="0" smtClean="0">
                <a:solidFill>
                  <a:schemeClr val="accent6"/>
                </a:solidFill>
              </a:rPr>
              <a:t>ČO </a:t>
            </a:r>
            <a:r>
              <a:rPr lang="sk-SK" sz="2800" dirty="0" smtClean="0"/>
              <a:t>od triedy chceme a až potom </a:t>
            </a:r>
            <a:r>
              <a:rPr lang="sk-SK" sz="2800" dirty="0" err="1" smtClean="0"/>
              <a:t>dumeme</a:t>
            </a:r>
            <a:r>
              <a:rPr lang="sk-SK" sz="2800" dirty="0" smtClean="0"/>
              <a:t> </a:t>
            </a:r>
            <a:r>
              <a:rPr lang="sk-SK" sz="2800" b="1" dirty="0" smtClean="0">
                <a:solidFill>
                  <a:schemeClr val="accent6"/>
                </a:solidFill>
              </a:rPr>
              <a:t>AKO</a:t>
            </a:r>
            <a:r>
              <a:rPr lang="sk-SK" sz="2800" dirty="0" smtClean="0"/>
              <a:t> to trieda zrealizuje</a:t>
            </a:r>
          </a:p>
          <a:p>
            <a:r>
              <a:rPr lang="sk-SK" sz="2800" dirty="0"/>
              <a:t>úvahy nad kontraktom by mali mať prednosť pred úvahami o implementácii</a:t>
            </a:r>
          </a:p>
          <a:p>
            <a:r>
              <a:rPr lang="sk-SK" sz="2800" dirty="0"/>
              <a:t>návrh stavu často vyplynie z očakávaných schopností</a:t>
            </a:r>
          </a:p>
          <a:p>
            <a:endParaRPr lang="sk-SK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260648"/>
            <a:ext cx="8208912" cy="100811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Aké schopnosti a stav má mať trieda?</a:t>
            </a:r>
            <a:endParaRPr lang="sk-SK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611560" y="4365104"/>
            <a:ext cx="8064896" cy="201622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dirty="0" smtClean="0"/>
              <a:t>čo </a:t>
            </a:r>
            <a:r>
              <a:rPr lang="sk-SK" sz="3200" dirty="0"/>
              <a:t>&gt; </a:t>
            </a:r>
            <a:r>
              <a:rPr lang="sk-SK" sz="3200" dirty="0" smtClean="0"/>
              <a:t>ako</a:t>
            </a:r>
            <a:endParaRPr lang="sk-SK" sz="3200" dirty="0" smtClean="0"/>
          </a:p>
          <a:p>
            <a:pPr algn="ctr"/>
            <a:r>
              <a:rPr lang="sk-SK" sz="4000" dirty="0" smtClean="0"/>
              <a:t>kontrakt </a:t>
            </a:r>
            <a:r>
              <a:rPr lang="sk-SK" sz="2800" dirty="0" smtClean="0"/>
              <a:t>&gt; implementácia</a:t>
            </a:r>
          </a:p>
          <a:p>
            <a:pPr algn="ctr"/>
            <a:r>
              <a:rPr lang="sk-SK" sz="4000" dirty="0" smtClean="0"/>
              <a:t>schopnosti</a:t>
            </a:r>
            <a:r>
              <a:rPr lang="sk-SK" sz="2800" dirty="0" smtClean="0"/>
              <a:t> &gt; stav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2646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Rodné číslo</a:t>
            </a:r>
            <a:endParaRPr lang="sk-SK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dirty="0" smtClean="0"/>
              <a:t>Vydolujeme zo zákazníka, čo chce:</a:t>
            </a:r>
          </a:p>
          <a:p>
            <a:r>
              <a:rPr lang="sk-SK" dirty="0" smtClean="0"/>
              <a:t>zistiť deň, mesiac a rok narodenia</a:t>
            </a:r>
          </a:p>
          <a:p>
            <a:r>
              <a:rPr lang="sk-SK" dirty="0" smtClean="0"/>
              <a:t>zistiť korektnosť</a:t>
            </a:r>
          </a:p>
          <a:p>
            <a:r>
              <a:rPr lang="sk-SK" dirty="0" smtClean="0"/>
              <a:t>zistiť pohlavie</a:t>
            </a:r>
          </a:p>
          <a:p>
            <a:r>
              <a:rPr lang="sk-SK" dirty="0" smtClean="0"/>
              <a:t>získať reťazec</a:t>
            </a:r>
          </a:p>
          <a:p>
            <a:pPr lvl="1"/>
            <a:r>
              <a:rPr lang="sk-SK" dirty="0" smtClean="0"/>
              <a:t>s lomkou</a:t>
            </a:r>
          </a:p>
          <a:p>
            <a:pPr lvl="1"/>
            <a:r>
              <a:rPr lang="sk-SK" dirty="0" smtClean="0"/>
              <a:t>i bez lomky</a:t>
            </a:r>
            <a:endParaRPr lang="sk-SK" dirty="0"/>
          </a:p>
        </p:txBody>
      </p:sp>
      <p:sp>
        <p:nvSpPr>
          <p:cNvPr id="10" name="Oval Callout 9"/>
          <p:cNvSpPr/>
          <p:nvPr/>
        </p:nvSpPr>
        <p:spPr>
          <a:xfrm>
            <a:off x="323528" y="908720"/>
            <a:ext cx="2664296" cy="2016224"/>
          </a:xfrm>
          <a:prstGeom prst="wedgeEllipseCallout">
            <a:avLst>
              <a:gd name="adj1" fmla="val -22739"/>
              <a:gd name="adj2" fmla="val 97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Chcem evidovať rodné číslo!!!!!</a:t>
            </a:r>
            <a:endParaRPr lang="sk-SK" sz="2400" dirty="0"/>
          </a:p>
        </p:txBody>
      </p:sp>
      <p:pic>
        <p:nvPicPr>
          <p:cNvPr id="11" name="Picture 2" descr="http://1.bp.blogspot.com/-JwW4LeDF0II/Tkqagxp4U7I/AAAAAAAAC2s/150z_ofxbk4/s1600/boss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05856"/>
            <a:ext cx="3289498" cy="354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Callout 11"/>
          <p:cNvSpPr/>
          <p:nvPr/>
        </p:nvSpPr>
        <p:spPr>
          <a:xfrm>
            <a:off x="2987824" y="116632"/>
            <a:ext cx="2088232" cy="2016224"/>
          </a:xfrm>
          <a:prstGeom prst="wedgeEllipseCallout">
            <a:avLst>
              <a:gd name="adj1" fmla="val -37270"/>
              <a:gd name="adj2" fmla="val 8517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/>
              <a:t>Huh</a:t>
            </a:r>
            <a:r>
              <a:rPr lang="sk-SK" sz="2400" dirty="0" smtClean="0"/>
              <a:t>?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6888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Návrh triedy, verzia 0.1alfa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Rectangle 5"/>
          <p:cNvSpPr/>
          <p:nvPr/>
        </p:nvSpPr>
        <p:spPr>
          <a:xfrm>
            <a:off x="467544" y="1412776"/>
            <a:ext cx="5040560" cy="51845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getRok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getMesiac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getDen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jeMuzske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jeValidne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toStringBezLomky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4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5868144" y="4037856"/>
            <a:ext cx="2898576" cy="2016224"/>
          </a:xfrm>
          <a:prstGeom prst="wedgeEllipseCallout">
            <a:avLst>
              <a:gd name="adj1" fmla="val -122609"/>
              <a:gd name="adj2" fmla="val -89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Pseudotrieda</a:t>
            </a:r>
            <a:endParaRPr lang="en-US" sz="2400" dirty="0" smtClean="0"/>
          </a:p>
          <a:p>
            <a:pPr algn="ctr"/>
            <a:r>
              <a:rPr lang="en-US" sz="2400" dirty="0" smtClean="0"/>
              <a:t>v </a:t>
            </a:r>
            <a:r>
              <a:rPr lang="en-US" sz="2400" dirty="0" err="1" smtClean="0"/>
              <a:t>pseudojazyku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73461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6336" cy="1196752"/>
          </a:xfrm>
        </p:spPr>
        <p:txBody>
          <a:bodyPr/>
          <a:lstStyle/>
          <a:p>
            <a:r>
              <a:rPr lang="en-US" dirty="0" err="1" smtClean="0"/>
              <a:t>Vieme</a:t>
            </a:r>
            <a:r>
              <a:rPr lang="en-US" dirty="0" smtClean="0"/>
              <a:t>, </a:t>
            </a:r>
            <a:r>
              <a:rPr lang="sk-SK" dirty="0" smtClean="0"/>
              <a:t>čo chceme. </a:t>
            </a:r>
            <a:r>
              <a:rPr lang="sk-SK" dirty="0" smtClean="0">
                <a:solidFill>
                  <a:schemeClr val="accent6"/>
                </a:solidFill>
              </a:rPr>
              <a:t>Ako</a:t>
            </a:r>
            <a:r>
              <a:rPr lang="sk-SK" dirty="0" smtClean="0"/>
              <a:t> to spraviť?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ako interne reprezentovať rodné číslo?</a:t>
            </a:r>
          </a:p>
          <a:p>
            <a:r>
              <a:rPr lang="sk-SK" dirty="0" smtClean="0"/>
              <a:t>možnosť 1</a:t>
            </a:r>
            <a:r>
              <a:rPr lang="sk-SK" dirty="0" smtClean="0">
                <a:solidFill>
                  <a:schemeClr val="accent6"/>
                </a:solidFill>
              </a:rPr>
              <a:t>: jeden </a:t>
            </a:r>
            <a:r>
              <a:rPr lang="sk-SK" dirty="0" err="1" smtClean="0">
                <a:solidFill>
                  <a:schemeClr val="accent6"/>
                </a:solidFill>
              </a:rPr>
              <a:t>String</a:t>
            </a:r>
            <a:endParaRPr lang="sk-SK" dirty="0" smtClean="0">
              <a:solidFill>
                <a:schemeClr val="accent6"/>
              </a:solidFill>
            </a:endParaRP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ak chceme vypisovať s lomkou i bez lomky, musíme </a:t>
            </a:r>
            <a:r>
              <a:rPr lang="sk-SK" dirty="0" err="1" smtClean="0"/>
              <a:t>šaškovať</a:t>
            </a:r>
            <a:r>
              <a:rPr lang="sk-SK" dirty="0" smtClean="0"/>
              <a:t> so </a:t>
            </a:r>
            <a:r>
              <a:rPr lang="sk-SK" dirty="0" err="1" smtClean="0"/>
              <a:t>Stringami</a:t>
            </a:r>
            <a:endParaRPr lang="sk-SK" dirty="0" smtClean="0"/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validácia je deliteľnosť </a:t>
            </a:r>
            <a:r>
              <a:rPr lang="sk-SK" dirty="0" smtClean="0"/>
              <a:t>jedenástimi</a:t>
            </a:r>
            <a:endParaRPr lang="sk-SK" dirty="0" smtClean="0"/>
          </a:p>
          <a:p>
            <a:pPr lvl="1"/>
            <a:r>
              <a:rPr lang="sk-SK" b="1" dirty="0" smtClean="0"/>
              <a:t>výhoda</a:t>
            </a:r>
            <a:r>
              <a:rPr lang="sk-SK" dirty="0" smtClean="0"/>
              <a:t>: ošetríme prípad dedí narodených v 2000-2009</a:t>
            </a:r>
          </a:p>
          <a:p>
            <a:pPr lvl="2"/>
            <a:r>
              <a:rPr lang="sk-SK" dirty="0" smtClean="0"/>
              <a:t>rodné číslo začína nulou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969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6336" cy="1196752"/>
          </a:xfrm>
        </p:spPr>
        <p:txBody>
          <a:bodyPr/>
          <a:lstStyle/>
          <a:p>
            <a:r>
              <a:rPr lang="en-US" dirty="0" err="1" smtClean="0"/>
              <a:t>Vieme</a:t>
            </a:r>
            <a:r>
              <a:rPr lang="en-US" dirty="0" smtClean="0"/>
              <a:t>, </a:t>
            </a:r>
            <a:r>
              <a:rPr lang="sk-SK" dirty="0" smtClean="0"/>
              <a:t>čo chceme. </a:t>
            </a:r>
            <a:r>
              <a:rPr lang="sk-SK" dirty="0" smtClean="0">
                <a:solidFill>
                  <a:schemeClr val="accent6"/>
                </a:solidFill>
              </a:rPr>
              <a:t>Ako</a:t>
            </a:r>
            <a:r>
              <a:rPr lang="sk-SK" dirty="0" smtClean="0"/>
              <a:t> to spraviť?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ako interne reprezentovať rodné číslo?</a:t>
            </a:r>
          </a:p>
          <a:p>
            <a:r>
              <a:rPr lang="sk-SK" dirty="0" smtClean="0"/>
              <a:t>možnosť 2</a:t>
            </a:r>
            <a:r>
              <a:rPr lang="sk-SK" dirty="0" smtClean="0">
                <a:solidFill>
                  <a:schemeClr val="accent6"/>
                </a:solidFill>
              </a:rPr>
              <a:t>: štyri </a:t>
            </a:r>
            <a:r>
              <a:rPr lang="sk-SK" dirty="0" err="1" smtClean="0">
                <a:solidFill>
                  <a:schemeClr val="accent6"/>
                </a:solidFill>
              </a:rPr>
              <a:t>integery</a:t>
            </a:r>
            <a:endParaRPr lang="sk-SK" dirty="0" smtClean="0">
              <a:solidFill>
                <a:schemeClr val="accent6"/>
              </a:solidFill>
            </a:endParaRPr>
          </a:p>
          <a:p>
            <a:pPr lvl="1"/>
            <a:r>
              <a:rPr lang="sk-SK" dirty="0" smtClean="0"/>
              <a:t>deň, mesiac, rok, prípona</a:t>
            </a: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treba vysekávať zo </a:t>
            </a:r>
            <a:r>
              <a:rPr lang="sk-SK" dirty="0" err="1" smtClean="0"/>
              <a:t>stringovej</a:t>
            </a:r>
            <a:r>
              <a:rPr lang="sk-SK" dirty="0" smtClean="0"/>
              <a:t> reprezentácie</a:t>
            </a:r>
          </a:p>
          <a:p>
            <a:pPr lvl="1"/>
            <a:r>
              <a:rPr lang="sk-SK" b="1" dirty="0"/>
              <a:t>nevýhoda</a:t>
            </a:r>
            <a:r>
              <a:rPr lang="sk-SK" dirty="0" smtClean="0"/>
              <a:t>: pamätať na pripočítavanie 5 u žien</a:t>
            </a: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jednotlivé zložky môžu začínať nulou</a:t>
            </a:r>
          </a:p>
          <a:p>
            <a:pPr lvl="2"/>
            <a:r>
              <a:rPr lang="sk-SK" dirty="0" smtClean="0"/>
              <a:t>dni: 1 – 9, mesiace: 1 – 9, roky 2000-2009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938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6336" cy="1196752"/>
          </a:xfrm>
        </p:spPr>
        <p:txBody>
          <a:bodyPr/>
          <a:lstStyle/>
          <a:p>
            <a:r>
              <a:rPr lang="en-US" dirty="0" err="1" smtClean="0"/>
              <a:t>Vieme</a:t>
            </a:r>
            <a:r>
              <a:rPr lang="en-US" dirty="0" smtClean="0"/>
              <a:t>, </a:t>
            </a:r>
            <a:r>
              <a:rPr lang="sk-SK" dirty="0" smtClean="0"/>
              <a:t>čo chceme. </a:t>
            </a:r>
            <a:r>
              <a:rPr lang="sk-SK" dirty="0" smtClean="0">
                <a:solidFill>
                  <a:schemeClr val="accent6"/>
                </a:solidFill>
              </a:rPr>
              <a:t>Ako</a:t>
            </a:r>
            <a:r>
              <a:rPr lang="sk-SK" dirty="0" smtClean="0"/>
              <a:t> to spraviť?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ako interne reprezentovať rodné číslo?</a:t>
            </a:r>
          </a:p>
          <a:p>
            <a:r>
              <a:rPr lang="sk-SK" dirty="0" smtClean="0"/>
              <a:t>možnosť 3</a:t>
            </a:r>
            <a:r>
              <a:rPr lang="sk-SK" dirty="0" smtClean="0">
                <a:solidFill>
                  <a:schemeClr val="accent6"/>
                </a:solidFill>
              </a:rPr>
              <a:t>: jedno celé číslo</a:t>
            </a: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treba vysekávať zo </a:t>
            </a:r>
            <a:r>
              <a:rPr lang="sk-SK" dirty="0" err="1" smtClean="0"/>
              <a:t>stringovej</a:t>
            </a:r>
            <a:r>
              <a:rPr lang="sk-SK" dirty="0" smtClean="0"/>
              <a:t> reprezentácie</a:t>
            </a:r>
          </a:p>
          <a:p>
            <a:pPr lvl="1"/>
            <a:r>
              <a:rPr lang="sk-SK" b="1" dirty="0"/>
              <a:t>nevýhoda</a:t>
            </a:r>
            <a:r>
              <a:rPr lang="sk-SK" dirty="0" smtClean="0"/>
              <a:t>: pamätať na pripočítavanie 5 u žien</a:t>
            </a: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len rok môže začínať nulou</a:t>
            </a:r>
          </a:p>
          <a:p>
            <a:pPr lvl="1"/>
            <a:r>
              <a:rPr lang="sk-SK" b="1" dirty="0" smtClean="0"/>
              <a:t>výhoda: </a:t>
            </a:r>
            <a:r>
              <a:rPr lang="sk-SK" dirty="0" smtClean="0"/>
              <a:t>nuly sú lepšie než v predošlej možnosti</a:t>
            </a:r>
          </a:p>
          <a:p>
            <a:pPr lvl="1"/>
            <a:r>
              <a:rPr lang="sk-SK" b="1" dirty="0" smtClean="0"/>
              <a:t>výhoda: </a:t>
            </a:r>
            <a:r>
              <a:rPr lang="sk-SK" dirty="0" smtClean="0"/>
              <a:t>ľahká validácia</a:t>
            </a:r>
            <a:endParaRPr lang="sk-SK" dirty="0"/>
          </a:p>
        </p:txBody>
      </p:sp>
      <p:sp>
        <p:nvSpPr>
          <p:cNvPr id="4" name="Oval Callout 3"/>
          <p:cNvSpPr/>
          <p:nvPr/>
        </p:nvSpPr>
        <p:spPr>
          <a:xfrm>
            <a:off x="5292080" y="5085184"/>
            <a:ext cx="3474640" cy="1656184"/>
          </a:xfrm>
          <a:prstGeom prst="wedgeEllipseCallout">
            <a:avLst>
              <a:gd name="adj1" fmla="val -40676"/>
              <a:gd name="adj2" fmla="val -269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Otázka: zmestíme sa do rozsahu?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0580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6336" cy="1196752"/>
          </a:xfrm>
        </p:spPr>
        <p:txBody>
          <a:bodyPr/>
          <a:lstStyle/>
          <a:p>
            <a:r>
              <a:rPr lang="en-US" dirty="0" err="1" smtClean="0"/>
              <a:t>Vieme</a:t>
            </a:r>
            <a:r>
              <a:rPr lang="en-US" dirty="0" smtClean="0"/>
              <a:t>, </a:t>
            </a:r>
            <a:r>
              <a:rPr lang="sk-SK" dirty="0" smtClean="0"/>
              <a:t>čo chceme. </a:t>
            </a:r>
            <a:r>
              <a:rPr lang="sk-SK" dirty="0" smtClean="0">
                <a:solidFill>
                  <a:schemeClr val="accent6"/>
                </a:solidFill>
              </a:rPr>
              <a:t>Ako</a:t>
            </a:r>
            <a:r>
              <a:rPr lang="sk-SK" dirty="0" smtClean="0"/>
              <a:t> to spraviť?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ako interne reprezentovať rodné číslo?</a:t>
            </a:r>
          </a:p>
          <a:p>
            <a:r>
              <a:rPr lang="sk-SK" dirty="0" smtClean="0"/>
              <a:t>možnosť </a:t>
            </a:r>
            <a:r>
              <a:rPr lang="sk-SK" dirty="0" smtClean="0"/>
              <a:t>4</a:t>
            </a:r>
            <a:r>
              <a:rPr lang="sk-SK" dirty="0" smtClean="0">
                <a:solidFill>
                  <a:schemeClr val="accent6"/>
                </a:solidFill>
              </a:rPr>
              <a:t>: pole</a:t>
            </a:r>
            <a:endParaRPr lang="sk-SK" dirty="0" smtClean="0">
              <a:solidFill>
                <a:schemeClr val="accent6"/>
              </a:solidFill>
            </a:endParaRPr>
          </a:p>
          <a:p>
            <a:pPr lvl="1"/>
            <a:r>
              <a:rPr lang="sk-SK" b="1" dirty="0" smtClean="0"/>
              <a:t>buď</a:t>
            </a:r>
            <a:r>
              <a:rPr lang="sk-SK" dirty="0" smtClean="0"/>
              <a:t> pole znakov</a:t>
            </a:r>
          </a:p>
          <a:p>
            <a:pPr lvl="2"/>
            <a:r>
              <a:rPr lang="sk-SK" dirty="0" smtClean="0"/>
              <a:t>ekvivalentné jednému </a:t>
            </a:r>
            <a:r>
              <a:rPr lang="sk-SK" dirty="0" err="1" smtClean="0"/>
              <a:t>Stringu</a:t>
            </a:r>
            <a:endParaRPr lang="sk-SK" dirty="0" smtClean="0"/>
          </a:p>
          <a:p>
            <a:pPr lvl="1"/>
            <a:r>
              <a:rPr lang="sk-SK" b="1" dirty="0" smtClean="0"/>
              <a:t>alebo</a:t>
            </a:r>
            <a:r>
              <a:rPr lang="sk-SK" dirty="0" smtClean="0"/>
              <a:t> pole štyroch reťazcov</a:t>
            </a:r>
          </a:p>
          <a:p>
            <a:pPr lvl="2"/>
            <a:r>
              <a:rPr lang="sk-SK" dirty="0" smtClean="0"/>
              <a:t>ekvivalentné štyrom inštančným premenným</a:t>
            </a:r>
          </a:p>
          <a:p>
            <a:pPr lvl="2"/>
            <a:r>
              <a:rPr lang="sk-SK" dirty="0" smtClean="0"/>
              <a:t>akurát menšia prehľadnosť</a:t>
            </a:r>
          </a:p>
          <a:p>
            <a:pPr lvl="1"/>
            <a:r>
              <a:rPr lang="sk-SK" b="1" dirty="0" smtClean="0"/>
              <a:t>alebo </a:t>
            </a:r>
            <a:r>
              <a:rPr lang="sk-SK" dirty="0" smtClean="0"/>
              <a:t>pole štyroch čísiel</a:t>
            </a:r>
          </a:p>
          <a:p>
            <a:pPr lvl="2"/>
            <a:r>
              <a:rPr lang="sk-SK" dirty="0" smtClean="0"/>
              <a:t>tiež ekvivalentné </a:t>
            </a:r>
            <a:r>
              <a:rPr lang="sk-SK" dirty="0"/>
              <a:t>štyrom inštančným premenným</a:t>
            </a:r>
          </a:p>
          <a:p>
            <a:pPr lvl="2"/>
            <a:r>
              <a:rPr lang="sk-SK" dirty="0"/>
              <a:t>akurát menšia prehľadnosť</a:t>
            </a:r>
          </a:p>
          <a:p>
            <a:pPr lvl="1"/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879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596336" cy="1196752"/>
          </a:xfrm>
        </p:spPr>
        <p:txBody>
          <a:bodyPr/>
          <a:lstStyle/>
          <a:p>
            <a:r>
              <a:rPr lang="en-US" dirty="0" err="1" smtClean="0"/>
              <a:t>Vieme</a:t>
            </a:r>
            <a:r>
              <a:rPr lang="en-US" dirty="0" smtClean="0"/>
              <a:t>, </a:t>
            </a:r>
            <a:r>
              <a:rPr lang="sk-SK" dirty="0" smtClean="0"/>
              <a:t>čo chceme. </a:t>
            </a:r>
            <a:r>
              <a:rPr lang="sk-SK" dirty="0" smtClean="0">
                <a:solidFill>
                  <a:schemeClr val="accent6"/>
                </a:solidFill>
              </a:rPr>
              <a:t>Ako</a:t>
            </a:r>
            <a:r>
              <a:rPr lang="sk-SK" dirty="0" smtClean="0"/>
              <a:t> to spraviť?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ako interne reprezentovať rodné číslo?</a:t>
            </a:r>
          </a:p>
          <a:p>
            <a:r>
              <a:rPr lang="sk-SK" dirty="0" smtClean="0"/>
              <a:t>možnosť </a:t>
            </a:r>
            <a:r>
              <a:rPr lang="sk-SK" dirty="0" smtClean="0"/>
              <a:t>5</a:t>
            </a:r>
            <a:r>
              <a:rPr lang="sk-SK" dirty="0" smtClean="0">
                <a:solidFill>
                  <a:schemeClr val="accent6"/>
                </a:solidFill>
              </a:rPr>
              <a:t>: štyri reťazce</a:t>
            </a:r>
            <a:endParaRPr lang="sk-SK" dirty="0" smtClean="0">
              <a:solidFill>
                <a:schemeClr val="accent6"/>
              </a:solidFill>
            </a:endParaRPr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potrebujeme prevádzať zložky na </a:t>
            </a:r>
            <a:r>
              <a:rPr lang="sk-SK" dirty="0" err="1" smtClean="0"/>
              <a:t>integery</a:t>
            </a:r>
            <a:endParaRPr lang="sk-SK" dirty="0" smtClean="0"/>
          </a:p>
          <a:p>
            <a:pPr lvl="1"/>
            <a:r>
              <a:rPr lang="sk-SK" b="1" dirty="0" smtClean="0"/>
              <a:t>nevýhoda</a:t>
            </a:r>
            <a:r>
              <a:rPr lang="sk-SK" dirty="0" smtClean="0"/>
              <a:t>: pri delení treba vyskladať reťazec</a:t>
            </a:r>
            <a:endParaRPr lang="sk-SK" dirty="0" smtClean="0"/>
          </a:p>
          <a:p>
            <a:pPr lvl="1"/>
            <a:r>
              <a:rPr lang="sk-SK" b="1" dirty="0" smtClean="0"/>
              <a:t>výhoda</a:t>
            </a:r>
            <a:r>
              <a:rPr lang="sk-SK" dirty="0" smtClean="0"/>
              <a:t>: podporujeme aj nuly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848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84368" cy="1196752"/>
          </a:xfrm>
        </p:spPr>
        <p:txBody>
          <a:bodyPr/>
          <a:lstStyle/>
          <a:p>
            <a:r>
              <a:rPr lang="sk-SK" dirty="0" smtClean="0"/>
              <a:t>Kontrakt: reprezentácia je druhotná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používateľa triedy nezaujímajú črevá triedy</a:t>
            </a:r>
          </a:p>
          <a:p>
            <a:r>
              <a:rPr lang="sk-SK" dirty="0" smtClean="0"/>
              <a:t>dôležité je, že metódy robia to, čo sa od nich čaká</a:t>
            </a:r>
          </a:p>
          <a:p>
            <a:r>
              <a:rPr lang="sk-SK" dirty="0" smtClean="0"/>
              <a:t>vonkajší pohľad na triedu ustanovuje </a:t>
            </a:r>
            <a:r>
              <a:rPr lang="sk-SK" b="1" dirty="0" smtClean="0">
                <a:solidFill>
                  <a:schemeClr val="accent6"/>
                </a:solidFill>
              </a:rPr>
              <a:t>kontrakt</a:t>
            </a:r>
            <a:endParaRPr lang="sk-SK" dirty="0" smtClean="0"/>
          </a:p>
          <a:p>
            <a:r>
              <a:rPr lang="sk-SK" dirty="0" smtClean="0"/>
              <a:t>definovaný </a:t>
            </a:r>
            <a:r>
              <a:rPr lang="sk-SK" dirty="0"/>
              <a:t>hlavičkami verejných metód</a:t>
            </a:r>
          </a:p>
          <a:p>
            <a:pPr lvl="1"/>
            <a:r>
              <a:rPr lang="sk-SK" dirty="0"/>
              <a:t>parametrami a ich typmi</a:t>
            </a:r>
          </a:p>
          <a:p>
            <a:pPr lvl="1"/>
            <a:r>
              <a:rPr lang="sk-SK" dirty="0" smtClean="0"/>
              <a:t>návratovými hodnotami</a:t>
            </a:r>
          </a:p>
          <a:p>
            <a:r>
              <a:rPr lang="sk-SK" dirty="0" smtClean="0"/>
              <a:t>trieda sa správa ako </a:t>
            </a:r>
            <a:r>
              <a:rPr lang="sk-SK" b="1" dirty="0" err="1" smtClean="0">
                <a:solidFill>
                  <a:schemeClr val="accent6"/>
                </a:solidFill>
              </a:rPr>
              <a:t>blackbox</a:t>
            </a:r>
            <a:r>
              <a:rPr lang="sk-SK" dirty="0" smtClean="0"/>
              <a:t>!</a:t>
            </a:r>
            <a:endParaRPr lang="sk-SK" dirty="0"/>
          </a:p>
        </p:txBody>
      </p:sp>
      <p:pic>
        <p:nvPicPr>
          <p:cNvPr id="5122" name="Picture 2" descr="http://www.hacfc.com/wp-content/uploads/2011/01/handshak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678"/>
          <a:stretch/>
        </p:blipFill>
        <p:spPr bwMode="auto">
          <a:xfrm>
            <a:off x="6012160" y="4619057"/>
            <a:ext cx="3340968" cy="222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00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actionhrm.com/blog/wp-content/uploads/2011/07/contrac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00" y="4293096"/>
            <a:ext cx="3373810" cy="176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Kontrakt!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b="1" dirty="0">
                <a:solidFill>
                  <a:schemeClr val="accent6"/>
                </a:solidFill>
              </a:rPr>
              <a:t>kontrakt </a:t>
            </a:r>
            <a:r>
              <a:rPr lang="sk-SK" sz="2800" dirty="0"/>
              <a:t>ustanovený medzi používateľom a </a:t>
            </a:r>
            <a:r>
              <a:rPr lang="sk-SK" sz="2800" dirty="0" smtClean="0"/>
              <a:t>triedou</a:t>
            </a:r>
          </a:p>
          <a:p>
            <a:r>
              <a:rPr lang="sk-SK" sz="2800" dirty="0" smtClean="0"/>
              <a:t>ak klient splní záväzky, trieda splní jeho očakávania</a:t>
            </a:r>
          </a:p>
          <a:p>
            <a:r>
              <a:rPr lang="sk-SK" sz="2800" dirty="0" smtClean="0"/>
              <a:t>Pre </a:t>
            </a:r>
            <a:r>
              <a:rPr lang="sk-SK" sz="2800" b="1" dirty="0" smtClean="0">
                <a:solidFill>
                  <a:schemeClr val="accent6"/>
                </a:solidFill>
              </a:rPr>
              <a:t>triedu</a:t>
            </a:r>
            <a:r>
              <a:rPr lang="sk-SK" sz="2800" dirty="0" smtClean="0"/>
              <a:t>:</a:t>
            </a:r>
            <a:endParaRPr lang="sk-SK" sz="2800" dirty="0"/>
          </a:p>
          <a:p>
            <a:pPr lvl="1"/>
            <a:r>
              <a:rPr lang="sk-SK" sz="2400" dirty="0"/>
              <a:t>záruky správania a predpoklady, na ktoré sa môže používateľ triedy spoliehať</a:t>
            </a:r>
          </a:p>
          <a:p>
            <a:pPr lvl="1"/>
            <a:r>
              <a:rPr lang="sk-SK" sz="2400" dirty="0"/>
              <a:t>očakávania používateľa, ktoré </a:t>
            </a:r>
            <a:r>
              <a:rPr lang="sk-SK" sz="2400" dirty="0" smtClean="0"/>
              <a:t>mu </a:t>
            </a:r>
            <a:r>
              <a:rPr lang="sk-SK" sz="2400" dirty="0"/>
              <a:t>trieda naplní</a:t>
            </a:r>
          </a:p>
          <a:p>
            <a:pPr lvl="1"/>
            <a:r>
              <a:rPr lang="sk-SK" sz="2400" dirty="0"/>
              <a:t>zodpovednosti </a:t>
            </a:r>
            <a:r>
              <a:rPr lang="sk-SK" sz="2400" dirty="0" smtClean="0"/>
              <a:t>triedy</a:t>
            </a:r>
          </a:p>
          <a:p>
            <a:r>
              <a:rPr lang="sk-SK" sz="2800" dirty="0" smtClean="0"/>
              <a:t>Pre </a:t>
            </a:r>
            <a:r>
              <a:rPr lang="sk-SK" sz="2800" b="1" dirty="0" smtClean="0">
                <a:solidFill>
                  <a:schemeClr val="accent6"/>
                </a:solidFill>
              </a:rPr>
              <a:t>používateľa</a:t>
            </a:r>
            <a:r>
              <a:rPr lang="sk-SK" sz="2800" dirty="0" smtClean="0"/>
              <a:t>:</a:t>
            </a:r>
          </a:p>
          <a:p>
            <a:pPr lvl="1"/>
            <a:r>
              <a:rPr lang="sk-SK" sz="2400" dirty="0" smtClean="0"/>
              <a:t>záruky korektného správania </a:t>
            </a:r>
            <a:br>
              <a:rPr lang="sk-SK" sz="2400" dirty="0" smtClean="0"/>
            </a:br>
            <a:r>
              <a:rPr lang="sk-SK" sz="2400" dirty="0" smtClean="0"/>
              <a:t>sa  používateľa</a:t>
            </a:r>
          </a:p>
          <a:p>
            <a:pPr lvl="1"/>
            <a:r>
              <a:rPr lang="sk-SK" sz="2400" dirty="0" smtClean="0"/>
              <a:t>splnenie predpokladov pre použitie triedy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12979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Opäť rodné číslo</a:t>
            </a:r>
            <a:endParaRPr lang="sk-SK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definovali sme </a:t>
            </a:r>
            <a:br>
              <a:rPr lang="sk-SK" dirty="0" smtClean="0"/>
            </a:br>
            <a:r>
              <a:rPr lang="sk-SK" dirty="0" smtClean="0"/>
              <a:t>kontrakt</a:t>
            </a:r>
          </a:p>
          <a:p>
            <a:r>
              <a:rPr lang="sk-SK" dirty="0" smtClean="0"/>
              <a:t>implementácia</a:t>
            </a:r>
            <a:br>
              <a:rPr lang="sk-SK" dirty="0" smtClean="0"/>
            </a:br>
            <a:r>
              <a:rPr lang="sk-SK" dirty="0" smtClean="0"/>
              <a:t>spočíva v návrhu</a:t>
            </a:r>
            <a:br>
              <a:rPr lang="sk-SK" dirty="0" smtClean="0"/>
            </a:br>
            <a:r>
              <a:rPr lang="sk-SK" dirty="0" smtClean="0"/>
              <a:t>inštančných </a:t>
            </a:r>
            <a:br>
              <a:rPr lang="sk-SK" dirty="0" smtClean="0"/>
            </a:br>
            <a:r>
              <a:rPr lang="sk-SK" dirty="0" smtClean="0"/>
              <a:t>premenných a v interných algoritmoch, ktoré využívajú stav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4788024" y="188640"/>
            <a:ext cx="4176464" cy="35283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getRok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getMesiac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getDen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jeMuzske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jeValidne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toStringBezLomky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6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Rodné číslo v </a:t>
            </a:r>
            <a:r>
              <a:rPr lang="sk-SK" dirty="0" err="1" smtClean="0"/>
              <a:t>Stringu</a:t>
            </a:r>
            <a:endParaRPr lang="sk-SK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dohodnime sa na</a:t>
            </a:r>
            <a:br>
              <a:rPr lang="sk-SK" dirty="0" smtClean="0"/>
            </a:br>
            <a:r>
              <a:rPr lang="sk-SK" dirty="0" smtClean="0"/>
              <a:t>implementácii </a:t>
            </a:r>
            <a:br>
              <a:rPr lang="sk-SK" dirty="0" smtClean="0"/>
            </a:br>
            <a:r>
              <a:rPr lang="sk-SK" dirty="0" err="1" smtClean="0"/>
              <a:t>Stringom</a:t>
            </a:r>
            <a:endParaRPr lang="sk-SK" dirty="0" smtClean="0"/>
          </a:p>
          <a:p>
            <a:r>
              <a:rPr lang="sk-SK" b="1" dirty="0" smtClean="0">
                <a:solidFill>
                  <a:schemeClr val="accent6"/>
                </a:solidFill>
              </a:rPr>
              <a:t>stav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1 ks inštančnej </a:t>
            </a:r>
            <a:br>
              <a:rPr lang="sk-SK" dirty="0" smtClean="0"/>
            </a:br>
            <a:r>
              <a:rPr lang="sk-SK" dirty="0" smtClean="0"/>
              <a:t>premennej</a:t>
            </a:r>
          </a:p>
          <a:p>
            <a:r>
              <a:rPr lang="sk-SK" dirty="0" smtClean="0"/>
              <a:t>príklad </a:t>
            </a:r>
            <a:r>
              <a:rPr lang="sk-SK" b="1" dirty="0" smtClean="0">
                <a:solidFill>
                  <a:schemeClr val="accent6"/>
                </a:solidFill>
              </a:rPr>
              <a:t>implementácie schopnosti</a:t>
            </a:r>
            <a:r>
              <a:rPr lang="sk-SK" dirty="0" smtClean="0"/>
              <a:t>:</a:t>
            </a:r>
          </a:p>
          <a:p>
            <a:pPr lvl="1"/>
            <a:r>
              <a:rPr lang="sk-SK" b="1" dirty="0" err="1" smtClean="0"/>
              <a:t>jeMuzske</a:t>
            </a:r>
            <a:r>
              <a:rPr lang="sk-SK" b="1" dirty="0" smtClean="0"/>
              <a:t>()</a:t>
            </a:r>
            <a:r>
              <a:rPr lang="sk-SK" dirty="0" smtClean="0"/>
              <a:t> – zistí, či sa 5. miesto začína nulou alebo jednotkou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4788024" y="188640"/>
            <a:ext cx="4176464" cy="43204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rč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rč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 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getRok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getMesiac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getDen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jeMuzske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jeValidne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toStringBezLomky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644008" y="1124744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26260" y="1772816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0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 triedy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467544" y="1628800"/>
            <a:ext cx="8352928" cy="28083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rč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= new RodneCislo("751212/8823");</a:t>
            </a:r>
          </a:p>
          <a:p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rč.jeValidné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())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Osoba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sa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narodila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v </a:t>
            </a:r>
            <a:r>
              <a:rPr lang="en-US" sz="2400" dirty="0" err="1" smtClean="0">
                <a:latin typeface="Consolas" pitchFamily="49" charset="0"/>
                <a:cs typeface="Consolas" pitchFamily="49" charset="0"/>
              </a:rPr>
              <a:t>roku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" </a:t>
            </a:r>
          </a:p>
          <a:p>
            <a:r>
              <a:rPr lang="en-US" sz="24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   + r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č.getRok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());</a:t>
            </a:r>
            <a:endParaRPr lang="en-US" sz="24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400" dirty="0">
                <a:latin typeface="Consolas" pitchFamily="49" charset="0"/>
                <a:cs typeface="Consolas" pitchFamily="49" charset="0"/>
              </a:rPr>
              <a:t>}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2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otestovať našu triedu?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err="1" smtClean="0"/>
              <a:t>Java</a:t>
            </a:r>
            <a:r>
              <a:rPr lang="sk-SK" sz="2800" dirty="0" smtClean="0"/>
              <a:t> </a:t>
            </a:r>
            <a:r>
              <a:rPr lang="sk-SK" sz="2800" dirty="0" smtClean="0"/>
              <a:t>začiatočník</a:t>
            </a:r>
            <a:r>
              <a:rPr lang="sk-SK" sz="2800" dirty="0" smtClean="0"/>
              <a:t>: vytvorí metódu </a:t>
            </a:r>
            <a:r>
              <a:rPr lang="sk-SK" sz="2800" b="1" dirty="0" err="1" smtClean="0"/>
              <a:t>main</a:t>
            </a:r>
            <a:r>
              <a:rPr lang="sk-SK" sz="2800" b="1" dirty="0" smtClean="0"/>
              <a:t>()</a:t>
            </a:r>
            <a:endParaRPr lang="en-US" sz="2800" b="1" dirty="0" smtClean="0"/>
          </a:p>
          <a:p>
            <a:r>
              <a:rPr lang="en-US" sz="2800" dirty="0" smtClean="0"/>
              <a:t>v</a:t>
            </a:r>
            <a:r>
              <a:rPr lang="sk-SK" sz="2800" dirty="0" err="1" smtClean="0"/>
              <a:t>ýstupy</a:t>
            </a:r>
            <a:r>
              <a:rPr lang="sk-SK" sz="2800" dirty="0" smtClean="0"/>
              <a:t> riešime cez </a:t>
            </a:r>
            <a:r>
              <a:rPr lang="sk-SK" sz="2800" dirty="0" err="1" smtClean="0"/>
              <a:t>System.out.println</a:t>
            </a:r>
            <a:r>
              <a:rPr lang="sk-SK" sz="2800" dirty="0" smtClean="0"/>
              <a:t>()</a:t>
            </a:r>
          </a:p>
          <a:p>
            <a:r>
              <a:rPr lang="sk-SK" sz="2800" dirty="0" smtClean="0"/>
              <a:t>kontrolu urobíme od oka</a:t>
            </a:r>
          </a:p>
          <a:p>
            <a:r>
              <a:rPr lang="sk-SK" sz="2800" dirty="0" smtClean="0"/>
              <a:t>ak vidíme výstup, je to OK</a:t>
            </a:r>
            <a:endParaRPr lang="sk-SK" sz="2800" dirty="0"/>
          </a:p>
        </p:txBody>
      </p:sp>
      <p:sp>
        <p:nvSpPr>
          <p:cNvPr id="4" name="Rectangle 3"/>
          <p:cNvSpPr/>
          <p:nvPr/>
        </p:nvSpPr>
        <p:spPr>
          <a:xfrm>
            <a:off x="406624" y="3810496"/>
            <a:ext cx="8352928" cy="28083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public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static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void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main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[]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args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sz="2400" dirty="0" smtClean="0">
                <a:latin typeface="Consolas" pitchFamily="49" charset="0"/>
                <a:cs typeface="Consolas" pitchFamily="49" charset="0"/>
              </a:rPr>
              <a:t>{</a:t>
            </a:r>
            <a:endParaRPr lang="sk-SK" sz="24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= new RodneCislo("751212/8823");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rč.jeValidné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())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("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Osoba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sa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narodila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"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 + "v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roku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" + r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č.getRok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());</a:t>
            </a:r>
            <a:endParaRPr lang="en-US" sz="2400" dirty="0" smtClean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}</a:t>
            </a:r>
          </a:p>
          <a:p>
            <a:r>
              <a:rPr lang="en-US" sz="2400" dirty="0">
                <a:latin typeface="Consolas" pitchFamily="49" charset="0"/>
                <a:cs typeface="Consolas" pitchFamily="49" charset="0"/>
              </a:rPr>
              <a:t>}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66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Lesk a bieda </a:t>
            </a:r>
            <a:r>
              <a:rPr lang="sk-SK" dirty="0" err="1" smtClean="0"/>
              <a:t>main</a:t>
            </a:r>
            <a:r>
              <a:rPr lang="sk-SK" dirty="0" smtClean="0"/>
              <a:t>()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Čo ak máme viac variantov použitia?</a:t>
            </a:r>
          </a:p>
          <a:p>
            <a:r>
              <a:rPr lang="sk-SK" dirty="0" smtClean="0"/>
              <a:t>V triede môže byť len jedna metóda </a:t>
            </a:r>
            <a:r>
              <a:rPr lang="sk-SK" dirty="0" err="1" smtClean="0"/>
              <a:t>main</a:t>
            </a:r>
            <a:r>
              <a:rPr lang="sk-SK" dirty="0" smtClean="0"/>
              <a:t>()!</a:t>
            </a:r>
          </a:p>
          <a:p>
            <a:r>
              <a:rPr lang="sk-SK" b="1" dirty="0" smtClean="0">
                <a:solidFill>
                  <a:schemeClr val="accent6"/>
                </a:solidFill>
              </a:rPr>
              <a:t>Hlúpe riešenie</a:t>
            </a:r>
            <a:r>
              <a:rPr lang="sk-SK" dirty="0" smtClean="0"/>
              <a:t> č. 1:</a:t>
            </a:r>
          </a:p>
          <a:p>
            <a:pPr lvl="1"/>
            <a:r>
              <a:rPr lang="sk-SK" dirty="0" smtClean="0"/>
              <a:t>Podľa potreby </a:t>
            </a:r>
            <a:r>
              <a:rPr lang="sk-SK" dirty="0" err="1" smtClean="0"/>
              <a:t>odkomentovávame</a:t>
            </a:r>
            <a:r>
              <a:rPr lang="sk-SK" dirty="0" smtClean="0"/>
              <a:t> a </a:t>
            </a:r>
            <a:r>
              <a:rPr lang="sk-SK" dirty="0" err="1" smtClean="0"/>
              <a:t>zakomentovávame</a:t>
            </a:r>
            <a:r>
              <a:rPr lang="sk-SK" dirty="0" smtClean="0"/>
              <a:t> výseky kódu.</a:t>
            </a:r>
          </a:p>
          <a:p>
            <a:r>
              <a:rPr lang="sk-SK" b="1" dirty="0" smtClean="0">
                <a:solidFill>
                  <a:schemeClr val="accent6"/>
                </a:solidFill>
              </a:rPr>
              <a:t>Hlúpe riešenie </a:t>
            </a:r>
            <a:r>
              <a:rPr lang="sk-SK" dirty="0" smtClean="0"/>
              <a:t>č. 2: </a:t>
            </a:r>
          </a:p>
          <a:p>
            <a:pPr lvl="1"/>
            <a:r>
              <a:rPr lang="sk-SK" dirty="0" smtClean="0"/>
              <a:t>vytvoriť viac testovacích tried</a:t>
            </a:r>
          </a:p>
          <a:p>
            <a:pPr lvl="1"/>
            <a:r>
              <a:rPr lang="sk-SK" dirty="0" smtClean="0"/>
              <a:t>každá má svoj </a:t>
            </a:r>
            <a:r>
              <a:rPr lang="sk-SK" b="1" dirty="0" err="1" smtClean="0"/>
              <a:t>main</a:t>
            </a:r>
            <a:r>
              <a:rPr lang="sk-SK" b="1" dirty="0" smtClean="0"/>
              <a:t>()</a:t>
            </a:r>
            <a:endParaRPr lang="sk-SK" dirty="0" smtClean="0"/>
          </a:p>
          <a:p>
            <a:pPr lvl="1"/>
            <a:r>
              <a:rPr lang="sk-SK" dirty="0" smtClean="0"/>
              <a:t>spúšťame podľa potreby</a:t>
            </a:r>
            <a:endParaRPr lang="sk-SK" dirty="0"/>
          </a:p>
        </p:txBody>
      </p:sp>
      <p:pic>
        <p:nvPicPr>
          <p:cNvPr id="1026" name="Picture 2" descr="http://images3.wikia.nocookie.net/__cb20090812122022/necyklopedia/sk/images/7/7d/Wt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878380"/>
            <a:ext cx="1921396" cy="2376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99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Meditácie nad </a:t>
            </a:r>
            <a:r>
              <a:rPr lang="sk-SK" dirty="0" err="1" smtClean="0"/>
              <a:t>main</a:t>
            </a:r>
            <a:r>
              <a:rPr lang="sk-SK" dirty="0" smtClean="0"/>
              <a:t>()</a:t>
            </a:r>
            <a:r>
              <a:rPr lang="sk-SK" dirty="0" err="1" smtClean="0"/>
              <a:t>om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Čo ak potrebujeme testovať </a:t>
            </a:r>
            <a:r>
              <a:rPr lang="sk-SK" b="1" dirty="0" smtClean="0">
                <a:solidFill>
                  <a:schemeClr val="accent6"/>
                </a:solidFill>
              </a:rPr>
              <a:t>viacero vstupov</a:t>
            </a:r>
            <a:r>
              <a:rPr lang="sk-SK" dirty="0" smtClean="0"/>
              <a:t>?</a:t>
            </a:r>
          </a:p>
          <a:p>
            <a:pPr lvl="1"/>
            <a:r>
              <a:rPr lang="sk-SK" dirty="0" smtClean="0"/>
              <a:t>Budeme čítať z klávesnice dokola?</a:t>
            </a:r>
          </a:p>
          <a:p>
            <a:pPr lvl="2"/>
            <a:r>
              <a:rPr lang="sk-SK" dirty="0" smtClean="0"/>
              <a:t>Kedy nás to prestane baviť?</a:t>
            </a:r>
          </a:p>
          <a:p>
            <a:r>
              <a:rPr lang="sk-SK" dirty="0" smtClean="0"/>
              <a:t>Kedy nás prestane baviť </a:t>
            </a:r>
            <a:r>
              <a:rPr lang="sk-SK" b="1" dirty="0" smtClean="0">
                <a:solidFill>
                  <a:schemeClr val="accent6"/>
                </a:solidFill>
              </a:rPr>
              <a:t>okom kontrolovať </a:t>
            </a:r>
            <a:r>
              <a:rPr lang="sk-SK" dirty="0" smtClean="0"/>
              <a:t>výstupy vo veľkom softvéri?</a:t>
            </a:r>
          </a:p>
          <a:p>
            <a:r>
              <a:rPr lang="sk-SK" dirty="0" smtClean="0"/>
              <a:t>Prečo má byť </a:t>
            </a:r>
            <a:r>
              <a:rPr lang="sk-SK" b="1" dirty="0" smtClean="0">
                <a:solidFill>
                  <a:schemeClr val="accent6"/>
                </a:solidFill>
              </a:rPr>
              <a:t>testovací</a:t>
            </a:r>
            <a:br>
              <a:rPr lang="sk-SK" b="1" dirty="0" smtClean="0">
                <a:solidFill>
                  <a:schemeClr val="accent6"/>
                </a:solidFill>
              </a:rPr>
            </a:br>
            <a:r>
              <a:rPr lang="sk-SK" b="1" dirty="0" smtClean="0">
                <a:solidFill>
                  <a:schemeClr val="accent6"/>
                </a:solidFill>
              </a:rPr>
              <a:t>kód na kope</a:t>
            </a:r>
            <a:r>
              <a:rPr lang="sk-SK" dirty="0" smtClean="0"/>
              <a:t> s reálnym </a:t>
            </a:r>
            <a:br>
              <a:rPr lang="sk-SK" dirty="0" smtClean="0"/>
            </a:br>
            <a:r>
              <a:rPr lang="sk-SK" dirty="0" smtClean="0"/>
              <a:t>kódom?</a:t>
            </a:r>
          </a:p>
          <a:p>
            <a:pPr lvl="1"/>
            <a:r>
              <a:rPr lang="sk-SK" dirty="0" smtClean="0"/>
              <a:t>V prípade, že máme </a:t>
            </a:r>
            <a:r>
              <a:rPr lang="sk-SK" b="1" dirty="0" err="1" smtClean="0"/>
              <a:t>main</a:t>
            </a:r>
            <a:r>
              <a:rPr lang="sk-SK" b="1" dirty="0" smtClean="0"/>
              <a:t>()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rovno v testovanej triede...</a:t>
            </a:r>
          </a:p>
        </p:txBody>
      </p:sp>
      <p:pic>
        <p:nvPicPr>
          <p:cNvPr id="2050" name="Picture 2" descr="http://www.kollewin.com/EX/09-15-02/quality_assuranc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040" y="40005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static.tvtropes.org/pmwiki/pub/images/RescueRangersAw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568" y="198884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1600" y="692696"/>
            <a:ext cx="74168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Unit</a:t>
            </a:r>
            <a:r>
              <a:rPr lang="sk-SK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Testy!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Chyby, chyby, chyby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každý softvér obsahuje chyby!</a:t>
            </a:r>
          </a:p>
          <a:p>
            <a:pPr lvl="1"/>
            <a:r>
              <a:rPr lang="sk-SK" i="1" dirty="0" err="1" smtClean="0">
                <a:solidFill>
                  <a:schemeClr val="accent6"/>
                </a:solidFill>
              </a:rPr>
              <a:t>Code</a:t>
            </a:r>
            <a:r>
              <a:rPr lang="sk-SK" i="1" dirty="0" smtClean="0">
                <a:solidFill>
                  <a:schemeClr val="accent6"/>
                </a:solidFill>
              </a:rPr>
              <a:t> </a:t>
            </a:r>
            <a:r>
              <a:rPr lang="sk-SK" i="1" dirty="0" err="1" smtClean="0">
                <a:solidFill>
                  <a:schemeClr val="accent6"/>
                </a:solidFill>
              </a:rPr>
              <a:t>Complete</a:t>
            </a:r>
            <a:r>
              <a:rPr lang="sk-SK" dirty="0" smtClean="0"/>
              <a:t>: 15-50 chýb na 1000 riadkov dodaného kódu</a:t>
            </a:r>
          </a:p>
          <a:p>
            <a:r>
              <a:rPr lang="sk-SK" dirty="0" smtClean="0"/>
              <a:t>testovaním predchádzame chybám</a:t>
            </a:r>
          </a:p>
          <a:p>
            <a:r>
              <a:rPr lang="sk-SK" dirty="0" smtClean="0"/>
              <a:t>viacero druhov testov a viacero klasifikácií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7544" y="4869160"/>
            <a:ext cx="8568952" cy="144016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strike="sngStrike" dirty="0" smtClean="0"/>
              <a:t>Kto </a:t>
            </a:r>
            <a:r>
              <a:rPr lang="sk-SK" sz="2800" strike="sngStrike" dirty="0"/>
              <a:t>neprogramuje, nech ani neje!</a:t>
            </a:r>
          </a:p>
          <a:p>
            <a:pPr algn="ctr"/>
            <a:r>
              <a:rPr lang="sk-SK" sz="2800" dirty="0" smtClean="0"/>
              <a:t>Kto </a:t>
            </a:r>
            <a:r>
              <a:rPr lang="sk-SK" sz="2800" dirty="0"/>
              <a:t>netestuje, nech ani neprogramuje</a:t>
            </a:r>
            <a:r>
              <a:rPr lang="sk-SK" sz="2800" dirty="0" smtClean="0"/>
              <a:t>!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8119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Rozličné druhy testov</a:t>
            </a:r>
            <a:endParaRPr lang="sk-SK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683083"/>
              </p:ext>
            </p:extLst>
          </p:nvPr>
        </p:nvGraphicFramePr>
        <p:xfrm>
          <a:off x="457200" y="1412875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068960"/>
            <a:ext cx="4941248" cy="3389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1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Unit</a:t>
            </a:r>
            <a:r>
              <a:rPr lang="sk-SK" dirty="0" smtClean="0"/>
              <a:t> testy / Jednotkové testy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72408"/>
          </a:xfrm>
        </p:spPr>
        <p:txBody>
          <a:bodyPr>
            <a:normAutofit/>
          </a:bodyPr>
          <a:lstStyle/>
          <a:p>
            <a:r>
              <a:rPr lang="sk-SK" sz="2800" dirty="0" smtClean="0"/>
              <a:t>testovanie jednotiek kódu na korektnosť použitia</a:t>
            </a:r>
          </a:p>
          <a:p>
            <a:r>
              <a:rPr lang="sk-SK" sz="2800" b="1" dirty="0" err="1" smtClean="0">
                <a:solidFill>
                  <a:schemeClr val="accent6"/>
                </a:solidFill>
              </a:rPr>
              <a:t>unit</a:t>
            </a:r>
            <a:r>
              <a:rPr lang="sk-SK" sz="2800" dirty="0" smtClean="0">
                <a:solidFill>
                  <a:schemeClr val="accent6"/>
                </a:solidFill>
              </a:rPr>
              <a:t> </a:t>
            </a:r>
            <a:r>
              <a:rPr lang="sk-SK" sz="2800" dirty="0" smtClean="0"/>
              <a:t>= najmenšia testovateľná časť aplikácie</a:t>
            </a:r>
          </a:p>
          <a:p>
            <a:r>
              <a:rPr lang="sk-SK" sz="2800" dirty="0" smtClean="0"/>
              <a:t>v OOP = </a:t>
            </a:r>
            <a:r>
              <a:rPr lang="sk-SK" sz="2800" b="1" dirty="0" smtClean="0">
                <a:solidFill>
                  <a:schemeClr val="accent6"/>
                </a:solidFill>
              </a:rPr>
              <a:t>test triedy</a:t>
            </a:r>
            <a:r>
              <a:rPr lang="sk-SK" sz="2800" dirty="0" smtClean="0"/>
              <a:t> / rozhrania</a:t>
            </a:r>
          </a:p>
          <a:p>
            <a:pPr lvl="1"/>
            <a:r>
              <a:rPr lang="sk-SK" sz="2400" dirty="0" smtClean="0"/>
              <a:t>v procedurálnom programovaní: test procedúry</a:t>
            </a:r>
          </a:p>
          <a:p>
            <a:r>
              <a:rPr lang="sk-SK" sz="2800" dirty="0" smtClean="0"/>
              <a:t>testujeme malé, izolované časti funkcionality</a:t>
            </a:r>
          </a:p>
          <a:p>
            <a:r>
              <a:rPr lang="sk-SK" sz="2800" dirty="0" smtClean="0"/>
              <a:t>ak fungujú malé časti, budú fungovať aj tie väčšie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877272"/>
            <a:ext cx="21336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67544" y="1556792"/>
            <a:ext cx="8568952" cy="100811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Robí kód naozaj to, čo chceme aby </a:t>
            </a:r>
            <a:r>
              <a:rPr lang="sk-SK" sz="2800" dirty="0" err="1" smtClean="0"/>
              <a:t>robill</a:t>
            </a:r>
            <a:r>
              <a:rPr lang="sk-SK" sz="2800" dirty="0" smtClean="0"/>
              <a:t>?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43680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Základná idea </a:t>
            </a:r>
            <a:r>
              <a:rPr lang="sk-SK" dirty="0" err="1" smtClean="0"/>
              <a:t>unit</a:t>
            </a:r>
            <a:r>
              <a:rPr lang="sk-SK" dirty="0" smtClean="0"/>
              <a:t> testov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pre testované metódy definujeme </a:t>
            </a:r>
          </a:p>
          <a:p>
            <a:pPr lvl="1"/>
            <a:r>
              <a:rPr lang="sk-SK" dirty="0" smtClean="0"/>
              <a:t>testovací vstup</a:t>
            </a:r>
          </a:p>
          <a:p>
            <a:pPr lvl="1"/>
            <a:r>
              <a:rPr lang="sk-SK" dirty="0" smtClean="0"/>
              <a:t>očakávaný výstup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test: </a:t>
            </a:r>
            <a:r>
              <a:rPr lang="sk-SK" dirty="0" smtClean="0"/>
              <a:t>je </a:t>
            </a:r>
            <a:r>
              <a:rPr lang="sk-SK" b="1" dirty="0" smtClean="0">
                <a:solidFill>
                  <a:schemeClr val="accent6"/>
                </a:solidFill>
              </a:rPr>
              <a:t>vypočítaný</a:t>
            </a:r>
            <a:r>
              <a:rPr lang="sk-SK" dirty="0" smtClean="0"/>
              <a:t> výstup zhodný s </a:t>
            </a:r>
            <a:r>
              <a:rPr lang="sk-SK" b="1" dirty="0" smtClean="0">
                <a:solidFill>
                  <a:schemeClr val="accent6"/>
                </a:solidFill>
              </a:rPr>
              <a:t>očakávaným</a:t>
            </a:r>
            <a:r>
              <a:rPr lang="sk-SK" dirty="0" smtClean="0">
                <a:solidFill>
                  <a:schemeClr val="accent6"/>
                </a:solidFill>
              </a:rPr>
              <a:t> </a:t>
            </a:r>
            <a:r>
              <a:rPr lang="sk-SK" dirty="0" smtClean="0"/>
              <a:t>výstupom?</a:t>
            </a:r>
          </a:p>
          <a:p>
            <a:pPr lvl="1"/>
            <a:r>
              <a:rPr lang="sk-SK" dirty="0" smtClean="0"/>
              <a:t>ak áno, test uspel</a:t>
            </a:r>
          </a:p>
          <a:p>
            <a:r>
              <a:rPr lang="sk-SK" dirty="0" smtClean="0"/>
              <a:t>definujeme toľko testovacích </a:t>
            </a:r>
            <a:br>
              <a:rPr lang="sk-SK" dirty="0" smtClean="0"/>
            </a:br>
            <a:r>
              <a:rPr lang="sk-SK" dirty="0" smtClean="0"/>
              <a:t>vstupov a očakávaných </a:t>
            </a:r>
            <a:br>
              <a:rPr lang="sk-SK" dirty="0" smtClean="0"/>
            </a:br>
            <a:r>
              <a:rPr lang="sk-SK" dirty="0" smtClean="0"/>
              <a:t>hodnôt, koľko treba.</a:t>
            </a:r>
          </a:p>
          <a:p>
            <a:pPr lvl="1"/>
            <a:endParaRPr lang="sk-SK" dirty="0" smtClean="0"/>
          </a:p>
          <a:p>
            <a:endParaRPr lang="sk-S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19724"/>
            <a:ext cx="3088810" cy="19008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0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Unit</a:t>
            </a:r>
            <a:r>
              <a:rPr lang="sk-SK" dirty="0" smtClean="0"/>
              <a:t> testy a </a:t>
            </a:r>
            <a:r>
              <a:rPr lang="sk-SK" dirty="0" err="1" smtClean="0"/>
              <a:t>JUnit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JUnit</a:t>
            </a:r>
            <a:r>
              <a:rPr lang="sk-SK" dirty="0"/>
              <a:t> </a:t>
            </a:r>
            <a:r>
              <a:rPr lang="sk-SK" dirty="0" smtClean="0"/>
              <a:t>– </a:t>
            </a:r>
            <a:r>
              <a:rPr lang="sk-SK" dirty="0" err="1" smtClean="0"/>
              <a:t>de</a:t>
            </a:r>
            <a:r>
              <a:rPr lang="sk-SK" dirty="0" smtClean="0"/>
              <a:t> facto štandardný</a:t>
            </a:r>
            <a:br>
              <a:rPr lang="sk-SK" dirty="0" smtClean="0"/>
            </a:br>
            <a:r>
              <a:rPr lang="sk-SK" dirty="0" err="1" smtClean="0"/>
              <a:t>framework</a:t>
            </a:r>
            <a:r>
              <a:rPr lang="sk-SK" dirty="0" smtClean="0"/>
              <a:t> pre </a:t>
            </a:r>
            <a:r>
              <a:rPr lang="sk-SK" dirty="0" err="1" smtClean="0"/>
              <a:t>unit</a:t>
            </a:r>
            <a:r>
              <a:rPr lang="sk-SK" dirty="0" smtClean="0"/>
              <a:t> testy v Jave</a:t>
            </a:r>
          </a:p>
          <a:p>
            <a:r>
              <a:rPr lang="sk-SK" dirty="0" smtClean="0"/>
              <a:t>zabudovaná podpora v </a:t>
            </a:r>
            <a:r>
              <a:rPr lang="sk-SK" dirty="0" err="1" smtClean="0"/>
              <a:t>NetBeans</a:t>
            </a:r>
            <a:r>
              <a:rPr lang="sk-SK" dirty="0" smtClean="0"/>
              <a:t>/</a:t>
            </a:r>
            <a:r>
              <a:rPr lang="sk-SK" dirty="0" err="1" smtClean="0"/>
              <a:t>Eclipse</a:t>
            </a:r>
            <a:endParaRPr lang="sk-SK" dirty="0" smtClean="0"/>
          </a:p>
        </p:txBody>
      </p:sp>
      <p:sp>
        <p:nvSpPr>
          <p:cNvPr id="4" name="Rectangle 3"/>
          <p:cNvSpPr/>
          <p:nvPr/>
        </p:nvSpPr>
        <p:spPr>
          <a:xfrm>
            <a:off x="406624" y="4725144"/>
            <a:ext cx="8352928" cy="1893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= new RodneCislo("751212/8823");</a:t>
            </a:r>
          </a:p>
          <a:p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Assert.assert</a:t>
            </a:r>
            <a:r>
              <a:rPr lang="sk-SK" sz="2400" b="1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Equals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(1975,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rč.getRok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())	;</a:t>
            </a:r>
          </a:p>
        </p:txBody>
      </p:sp>
      <p:pic>
        <p:nvPicPr>
          <p:cNvPr id="5122" name="Picture 2" descr="http://blog.eleventy-two.com/wp-content/uploads/2009/03/logo-junit-or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52" y="1628800"/>
            <a:ext cx="21336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98612" y="3429000"/>
            <a:ext cx="8568952" cy="100811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err="1" smtClean="0"/>
              <a:t>org.junit.Assert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70760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Ukážka </a:t>
            </a:r>
            <a:r>
              <a:rPr lang="sk-SK" dirty="0" err="1" smtClean="0"/>
              <a:t>unit</a:t>
            </a:r>
            <a:r>
              <a:rPr lang="sk-SK" dirty="0" smtClean="0"/>
              <a:t> testu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406624" y="1628800"/>
            <a:ext cx="8352928" cy="43204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import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org.junit.Assert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endParaRPr lang="en-US" sz="2400" dirty="0" smtClean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RodneCisloTest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3200" b="1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@Test</a:t>
            </a:r>
            <a:endParaRPr lang="en-US" sz="3200" b="1" dirty="0" smtClean="0">
              <a:solidFill>
                <a:schemeClr val="accent6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public void </a:t>
            </a:r>
            <a:r>
              <a:rPr lang="en-US" sz="24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testGetRok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 {</a:t>
            </a: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endParaRPr lang="en-US" sz="2400" dirty="0" smtClean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= 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new RodneCislo("751212/8823");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Assert.assert</a:t>
            </a:r>
            <a:r>
              <a:rPr lang="sk-SK" sz="2400" b="1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Equals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(1975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rč.getRok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());</a:t>
            </a:r>
            <a:endParaRPr lang="en-US" sz="2400" dirty="0" smtClean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}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sk-SK" sz="2400" dirty="0" smtClean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122" name="Picture 2" descr="http://blog.eleventy-two.com/wp-content/uploads/2009/03/logo-junit-or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52" y="260648"/>
            <a:ext cx="21336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1043608" y="5445224"/>
            <a:ext cx="7715944" cy="100811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@Test – anotácia označujúca testujúcu metódu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1952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org.junit.Assert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milión metód pre porovnanie očakávaného a vypočítaného vstupu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test na vyhodenú výnimku</a:t>
            </a:r>
            <a:endParaRPr lang="sk-SK" dirty="0"/>
          </a:p>
        </p:txBody>
      </p:sp>
      <p:sp>
        <p:nvSpPr>
          <p:cNvPr id="4" name="Rounded Rectangle 3"/>
          <p:cNvSpPr/>
          <p:nvPr/>
        </p:nvSpPr>
        <p:spPr>
          <a:xfrm>
            <a:off x="539552" y="2780928"/>
            <a:ext cx="8136904" cy="115212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err="1" smtClean="0"/>
              <a:t>assertEquals</a:t>
            </a:r>
            <a:r>
              <a:rPr lang="sk-SK" sz="2800" dirty="0" smtClean="0"/>
              <a:t>() </a:t>
            </a:r>
            <a:r>
              <a:rPr lang="sk-SK" sz="2800" dirty="0" err="1" smtClean="0"/>
              <a:t>assertNull</a:t>
            </a:r>
            <a:r>
              <a:rPr lang="sk-SK" sz="2800" dirty="0" smtClean="0"/>
              <a:t>() </a:t>
            </a:r>
            <a:r>
              <a:rPr lang="sk-SK" sz="2800" dirty="0" err="1" smtClean="0"/>
              <a:t>assertNotNull</a:t>
            </a:r>
            <a:r>
              <a:rPr lang="sk-SK" sz="2800" dirty="0" smtClean="0"/>
              <a:t>() </a:t>
            </a:r>
            <a:r>
              <a:rPr lang="sk-SK" sz="2800" dirty="0" err="1" smtClean="0"/>
              <a:t>assertFalse</a:t>
            </a:r>
            <a:r>
              <a:rPr lang="sk-SK" sz="2800" dirty="0" smtClean="0"/>
              <a:t>() </a:t>
            </a:r>
            <a:r>
              <a:rPr lang="sk-SK" sz="2800" dirty="0" err="1" smtClean="0"/>
              <a:t>assertTrue</a:t>
            </a:r>
            <a:r>
              <a:rPr lang="sk-SK" sz="2800" dirty="0" smtClean="0"/>
              <a:t>() </a:t>
            </a:r>
            <a:r>
              <a:rPr lang="sk-SK" sz="2800" dirty="0" err="1" smtClean="0"/>
              <a:t>fail</a:t>
            </a:r>
            <a:r>
              <a:rPr lang="sk-SK" sz="2800" dirty="0" smtClean="0"/>
              <a:t>()</a:t>
            </a:r>
            <a:endParaRPr lang="sk-SK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39552" y="5013176"/>
            <a:ext cx="8136904" cy="151216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@Test(</a:t>
            </a:r>
            <a:r>
              <a:rPr lang="sk-SK" sz="2800" dirty="0" err="1" smtClean="0"/>
              <a:t>expected=IllegalArgumentException.class</a:t>
            </a:r>
            <a:r>
              <a:rPr lang="sk-SK" sz="2800" dirty="0" smtClean="0"/>
              <a:t>)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44456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Poznámky k </a:t>
            </a:r>
            <a:r>
              <a:rPr lang="sk-SK" dirty="0" err="1" smtClean="0"/>
              <a:t>unit</a:t>
            </a:r>
            <a:r>
              <a:rPr lang="sk-SK" dirty="0" smtClean="0"/>
              <a:t> testom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každá verejná metóda triedy má mať </a:t>
            </a:r>
            <a:r>
              <a:rPr lang="sk-SK" dirty="0" err="1" smtClean="0"/>
              <a:t>unit</a:t>
            </a:r>
            <a:r>
              <a:rPr lang="sk-SK" dirty="0" smtClean="0"/>
              <a:t> test</a:t>
            </a:r>
          </a:p>
          <a:p>
            <a:r>
              <a:rPr lang="sk-SK" dirty="0" smtClean="0"/>
              <a:t>v </a:t>
            </a:r>
            <a:r>
              <a:rPr lang="sk-SK" b="1" dirty="0" smtClean="0">
                <a:solidFill>
                  <a:schemeClr val="accent6"/>
                </a:solidFill>
              </a:rPr>
              <a:t>ideálnom stave </a:t>
            </a:r>
            <a:r>
              <a:rPr lang="sk-SK" dirty="0" smtClean="0"/>
              <a:t>otestujeme správanie pre:</a:t>
            </a:r>
          </a:p>
          <a:p>
            <a:pPr lvl="1"/>
            <a:r>
              <a:rPr lang="sk-SK" dirty="0" smtClean="0"/>
              <a:t>každý riadok kódu</a:t>
            </a:r>
          </a:p>
          <a:p>
            <a:pPr lvl="1"/>
            <a:r>
              <a:rPr lang="sk-SK" dirty="0" smtClean="0"/>
              <a:t>každú vetvu kódu</a:t>
            </a:r>
          </a:p>
          <a:p>
            <a:pPr lvl="1"/>
            <a:r>
              <a:rPr lang="sk-SK" dirty="0" smtClean="0"/>
              <a:t>každú výnimku, ktorá môže nastať</a:t>
            </a:r>
          </a:p>
          <a:p>
            <a:r>
              <a:rPr lang="sk-SK" dirty="0" smtClean="0"/>
              <a:t>obvyklá </a:t>
            </a:r>
            <a:r>
              <a:rPr lang="sk-SK" b="1" dirty="0" smtClean="0">
                <a:solidFill>
                  <a:schemeClr val="accent6"/>
                </a:solidFill>
              </a:rPr>
              <a:t>realita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typické hlúpe a hraničné vstupy</a:t>
            </a:r>
          </a:p>
          <a:p>
            <a:pPr lvl="1"/>
            <a:r>
              <a:rPr lang="sk-SK" dirty="0" smtClean="0"/>
              <a:t>chýbajúce či nesprávne dáta</a:t>
            </a:r>
          </a:p>
          <a:p>
            <a:pPr lvl="1"/>
            <a:r>
              <a:rPr lang="sk-SK" dirty="0" smtClean="0"/>
              <a:t>...</a:t>
            </a:r>
            <a:endParaRPr lang="sk-SK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84984"/>
            <a:ext cx="20955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13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dobrého testu - ATRIP</a:t>
            </a:r>
            <a:endParaRPr lang="sk-SK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131879"/>
              </p:ext>
            </p:extLst>
          </p:nvPr>
        </p:nvGraphicFramePr>
        <p:xfrm>
          <a:off x="457200" y="1412875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58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dobrého testu - ATRIP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automatic</a:t>
            </a:r>
            <a:r>
              <a:rPr lang="sk-SK" dirty="0" smtClean="0"/>
              <a:t>(ký)</a:t>
            </a:r>
          </a:p>
          <a:p>
            <a:pPr lvl="1"/>
            <a:r>
              <a:rPr lang="sk-SK" dirty="0" smtClean="0"/>
              <a:t>máme mať možnosť spustiť ich pred vydaním verzie automaticky</a:t>
            </a:r>
            <a:endParaRPr lang="sk-SK" dirty="0"/>
          </a:p>
          <a:p>
            <a:r>
              <a:rPr lang="sk-SK" dirty="0" err="1" smtClean="0"/>
              <a:t>thorough</a:t>
            </a:r>
            <a:r>
              <a:rPr lang="sk-SK" dirty="0" smtClean="0"/>
              <a:t> (</a:t>
            </a:r>
            <a:r>
              <a:rPr lang="sk-SK" dirty="0" smtClean="0">
                <a:solidFill>
                  <a:schemeClr val="accent6"/>
                </a:solidFill>
              </a:rPr>
              <a:t>podrobný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cieľ: 100% </a:t>
            </a:r>
            <a:r>
              <a:rPr lang="sk-SK" dirty="0" err="1" smtClean="0"/>
              <a:t>code</a:t>
            </a:r>
            <a:r>
              <a:rPr lang="sk-SK" dirty="0" smtClean="0"/>
              <a:t> </a:t>
            </a:r>
            <a:r>
              <a:rPr lang="sk-SK" dirty="0" err="1" smtClean="0"/>
              <a:t>coverage</a:t>
            </a:r>
            <a:endParaRPr lang="sk-SK" dirty="0" smtClean="0"/>
          </a:p>
          <a:p>
            <a:pPr lvl="1"/>
            <a:r>
              <a:rPr lang="sk-SK" dirty="0" smtClean="0"/>
              <a:t>pokrytie kódu</a:t>
            </a:r>
          </a:p>
          <a:p>
            <a:r>
              <a:rPr lang="sk-SK" dirty="0" err="1" smtClean="0"/>
              <a:t>repeatable</a:t>
            </a:r>
            <a:r>
              <a:rPr lang="sk-SK" dirty="0" smtClean="0"/>
              <a:t> (</a:t>
            </a:r>
            <a:r>
              <a:rPr lang="sk-SK" dirty="0" smtClean="0">
                <a:solidFill>
                  <a:schemeClr val="accent6"/>
                </a:solidFill>
              </a:rPr>
              <a:t>opakovateľný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pri každom behu rovnaké výsledky</a:t>
            </a:r>
          </a:p>
          <a:p>
            <a:pPr lvl="1"/>
            <a:r>
              <a:rPr lang="sk-SK" dirty="0" smtClean="0"/>
              <a:t>nezávislý od vonkajšieho prostredia</a:t>
            </a:r>
          </a:p>
          <a:p>
            <a:pPr lvl="1"/>
            <a:endParaRPr lang="sk-SK" dirty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684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dobrého testu - ATRIP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independent</a:t>
            </a:r>
            <a:r>
              <a:rPr lang="sk-SK" dirty="0" smtClean="0"/>
              <a:t> (</a:t>
            </a:r>
            <a:r>
              <a:rPr lang="sk-SK" dirty="0" smtClean="0">
                <a:solidFill>
                  <a:schemeClr val="accent6"/>
                </a:solidFill>
              </a:rPr>
              <a:t>nezávislý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testy sú navzájom nezávislé</a:t>
            </a:r>
          </a:p>
          <a:p>
            <a:pPr lvl="1"/>
            <a:r>
              <a:rPr lang="sk-SK" dirty="0" smtClean="0"/>
              <a:t>v jednom teste overujeme len jednu konkrétnu vlastnosť</a:t>
            </a:r>
          </a:p>
          <a:p>
            <a:r>
              <a:rPr lang="sk-SK" dirty="0" err="1" smtClean="0"/>
              <a:t>professional</a:t>
            </a:r>
            <a:endParaRPr lang="sk-SK" dirty="0" smtClean="0"/>
          </a:p>
          <a:p>
            <a:pPr lvl="1"/>
            <a:r>
              <a:rPr lang="sk-SK" dirty="0" err="1" smtClean="0"/>
              <a:t>unit</a:t>
            </a:r>
            <a:r>
              <a:rPr lang="sk-SK" dirty="0" smtClean="0"/>
              <a:t> testy sú rovnako dôležité ako zvyšok kódu</a:t>
            </a:r>
          </a:p>
          <a:p>
            <a:pPr lvl="2"/>
            <a:r>
              <a:rPr lang="sk-SK" dirty="0" smtClean="0"/>
              <a:t>pomer riadkov kódu k riadkom testu: 1:1, možno aj viac</a:t>
            </a:r>
          </a:p>
          <a:p>
            <a:pPr lvl="1"/>
            <a:r>
              <a:rPr lang="sk-SK" dirty="0" smtClean="0"/>
              <a:t>netestujeme zbytočnosti</a:t>
            </a:r>
          </a:p>
          <a:p>
            <a:pPr lvl="2"/>
            <a:r>
              <a:rPr lang="sk-SK" dirty="0" smtClean="0"/>
              <a:t>testy jednoriadkových </a:t>
            </a:r>
            <a:r>
              <a:rPr lang="sk-SK" dirty="0" err="1" smtClean="0"/>
              <a:t>getterov</a:t>
            </a:r>
            <a:r>
              <a:rPr lang="sk-SK" dirty="0" smtClean="0"/>
              <a:t>, </a:t>
            </a:r>
            <a:r>
              <a:rPr lang="sk-SK" dirty="0" err="1" smtClean="0"/>
              <a:t>setterov</a:t>
            </a:r>
            <a:r>
              <a:rPr lang="sk-SK" dirty="0" smtClean="0"/>
              <a:t>, prázdnych konštruktorov</a:t>
            </a:r>
          </a:p>
          <a:p>
            <a:pPr lvl="1"/>
            <a:endParaRPr lang="sk-SK" dirty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8199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202" y="1412776"/>
            <a:ext cx="5232598" cy="5184576"/>
          </a:xfrm>
        </p:spPr>
        <p:txBody>
          <a:bodyPr/>
          <a:lstStyle/>
          <a:p>
            <a:r>
              <a:rPr lang="sk-SK" strike="sngStrike" dirty="0" smtClean="0"/>
              <a:t>čas, ktorý zabijem písaním testu môžem venovať ďalším vlastnostiam!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pretože čas </a:t>
            </a:r>
            <a:r>
              <a:rPr lang="sk-SK" dirty="0" smtClean="0"/>
              <a:t>investovaný do testov sa vráti v dlhodobom horizonte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29146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395536" y="188640"/>
            <a:ext cx="2664296" cy="2016224"/>
          </a:xfrm>
          <a:prstGeom prst="wedgeEllipseCallout">
            <a:avLst>
              <a:gd name="adj1" fmla="val -3195"/>
              <a:gd name="adj2" fmla="val 1179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Testovanie zabíja čas!</a:t>
            </a:r>
            <a:endParaRPr lang="sk-SK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3454202" y="3284984"/>
            <a:ext cx="5413362" cy="100811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Mýtus od roku 20xx!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57686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414564"/>
            <a:ext cx="8229600" cy="3182788"/>
          </a:xfrm>
        </p:spPr>
        <p:txBody>
          <a:bodyPr>
            <a:normAutofit/>
          </a:bodyPr>
          <a:lstStyle/>
          <a:p>
            <a:r>
              <a:rPr lang="sk-SK" dirty="0" smtClean="0"/>
              <a:t>klasický spôsob: testujeme na záver projektu</a:t>
            </a:r>
          </a:p>
          <a:p>
            <a:r>
              <a:rPr lang="sk-SK" dirty="0" smtClean="0"/>
              <a:t>pri použití testov: </a:t>
            </a:r>
          </a:p>
          <a:p>
            <a:pPr lvl="1"/>
            <a:r>
              <a:rPr lang="sk-SK" dirty="0" smtClean="0"/>
              <a:t>vyššia priebežná investícia </a:t>
            </a:r>
          </a:p>
          <a:p>
            <a:pPr lvl="1"/>
            <a:r>
              <a:rPr lang="sk-SK" dirty="0" smtClean="0"/>
              <a:t>tá je však konštantná</a:t>
            </a:r>
          </a:p>
          <a:p>
            <a:pPr lvl="1"/>
            <a:r>
              <a:rPr lang="sk-SK" dirty="0" smtClean="0"/>
              <a:t>ale menej priebežných chýb: vždy pracujeme s otestovaným kódom!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2230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995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Výhody </a:t>
            </a:r>
            <a:r>
              <a:rPr lang="sk-SK" dirty="0" err="1" smtClean="0"/>
              <a:t>unit</a:t>
            </a:r>
            <a:r>
              <a:rPr lang="sk-SK" dirty="0" smtClean="0"/>
              <a:t> testov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predchádzame opakovanému </a:t>
            </a:r>
            <a:r>
              <a:rPr lang="sk-SK" b="1" dirty="0" smtClean="0">
                <a:solidFill>
                  <a:schemeClr val="accent6"/>
                </a:solidFill>
              </a:rPr>
              <a:t>nudnému </a:t>
            </a:r>
            <a:r>
              <a:rPr lang="sk-SK" dirty="0" smtClean="0"/>
              <a:t>obdivovaniu výstupov</a:t>
            </a:r>
          </a:p>
          <a:p>
            <a:pPr lvl="1"/>
            <a:r>
              <a:rPr lang="sk-SK" dirty="0" err="1" smtClean="0"/>
              <a:t>scroll</a:t>
            </a:r>
            <a:r>
              <a:rPr lang="sk-SK" dirty="0" smtClean="0"/>
              <a:t> </a:t>
            </a:r>
            <a:r>
              <a:rPr lang="sk-SK" dirty="0" err="1" smtClean="0"/>
              <a:t>blindness</a:t>
            </a:r>
            <a:r>
              <a:rPr lang="sk-SK" dirty="0" smtClean="0"/>
              <a:t> – v záplave informácií si </a:t>
            </a:r>
            <a:r>
              <a:rPr lang="sk-SK" dirty="0" err="1" smtClean="0"/>
              <a:t>nevšineme</a:t>
            </a:r>
            <a:r>
              <a:rPr lang="sk-SK" dirty="0" smtClean="0"/>
              <a:t> podstatné veci</a:t>
            </a:r>
          </a:p>
          <a:p>
            <a:r>
              <a:rPr lang="sk-SK" dirty="0" smtClean="0"/>
              <a:t>predchádzame </a:t>
            </a:r>
            <a:r>
              <a:rPr lang="sk-SK" b="1" dirty="0" smtClean="0">
                <a:solidFill>
                  <a:schemeClr val="accent6"/>
                </a:solidFill>
              </a:rPr>
              <a:t>regresiám</a:t>
            </a:r>
          </a:p>
          <a:p>
            <a:pPr lvl="1"/>
            <a:r>
              <a:rPr lang="sk-SK" dirty="0" smtClean="0"/>
              <a:t>chyby, ktoré sa opravia, </a:t>
            </a:r>
          </a:p>
          <a:p>
            <a:pPr lvl="1"/>
            <a:r>
              <a:rPr lang="sk-SK" dirty="0" smtClean="0"/>
              <a:t>...a uvidíme ich v ďalšej verzii</a:t>
            </a:r>
          </a:p>
          <a:p>
            <a:r>
              <a:rPr lang="sk-SK" dirty="0" smtClean="0"/>
              <a:t>podporuje sa </a:t>
            </a:r>
            <a:r>
              <a:rPr lang="sk-SK" b="1" dirty="0" err="1" smtClean="0">
                <a:solidFill>
                  <a:schemeClr val="accent6"/>
                </a:solidFill>
              </a:rPr>
              <a:t>refaktoring</a:t>
            </a:r>
            <a:endParaRPr lang="sk-SK" dirty="0" smtClean="0">
              <a:solidFill>
                <a:schemeClr val="accent6"/>
              </a:solidFill>
            </a:endParaRPr>
          </a:p>
          <a:p>
            <a:pPr lvl="1"/>
            <a:r>
              <a:rPr lang="sk-SK" dirty="0" smtClean="0"/>
              <a:t>vylepšovanie/úpravy kódu pri zachovaní funkcionality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75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Čas na projekt!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554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Zapúzdrenie</a:t>
            </a:r>
            <a:r>
              <a:rPr lang="sk-SK" dirty="0" smtClean="0"/>
              <a:t> a jeho výhody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vďaka </a:t>
            </a:r>
            <a:r>
              <a:rPr lang="sk-SK" dirty="0" err="1" smtClean="0"/>
              <a:t>zapúzdreniu</a:t>
            </a:r>
            <a:r>
              <a:rPr lang="sk-SK" dirty="0" smtClean="0"/>
              <a:t> môžeme v prípade potreby zmeniť internú implementáciu</a:t>
            </a:r>
          </a:p>
          <a:p>
            <a:r>
              <a:rPr lang="sk-SK" dirty="0" smtClean="0"/>
              <a:t>ak dodržíme kontrakt, používateľ si nič nevšimne</a:t>
            </a:r>
          </a:p>
          <a:p>
            <a:r>
              <a:rPr lang="sk-SK" dirty="0" smtClean="0"/>
              <a:t>nezabúdajme!</a:t>
            </a:r>
          </a:p>
        </p:txBody>
      </p:sp>
      <p:pic>
        <p:nvPicPr>
          <p:cNvPr id="9218" name="Picture 2" descr="Cockpit voice recorder (CV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61251"/>
            <a:ext cx="3995936" cy="3196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48792" y="4437112"/>
            <a:ext cx="4411240" cy="216023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/>
              <a:t>Trieda je čierna skrinka!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3733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Rodné číslo a la 4 x </a:t>
            </a:r>
            <a:r>
              <a:rPr lang="sk-SK" dirty="0" err="1" smtClean="0"/>
              <a:t>int</a:t>
            </a:r>
            <a:endParaRPr lang="sk-SK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 dodržíme kontrakt,</a:t>
            </a:r>
            <a:br>
              <a:rPr lang="sk-SK" dirty="0" smtClean="0"/>
            </a:br>
            <a:r>
              <a:rPr lang="sk-SK" dirty="0" smtClean="0"/>
              <a:t>použitie kódu je</a:t>
            </a:r>
            <a:br>
              <a:rPr lang="sk-SK" dirty="0" smtClean="0"/>
            </a:br>
            <a:r>
              <a:rPr lang="sk-SK" dirty="0" smtClean="0"/>
              <a:t>rovnaké a bez zmeny!</a:t>
            </a:r>
          </a:p>
          <a:p>
            <a:r>
              <a:rPr lang="sk-SK" dirty="0" smtClean="0"/>
              <a:t>kontrakt sme dodržali,</a:t>
            </a: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>ak fungujú </a:t>
            </a:r>
            <a:r>
              <a:rPr lang="sk-SK" dirty="0" err="1" smtClean="0"/>
              <a:t>unit</a:t>
            </a:r>
            <a:r>
              <a:rPr lang="sk-SK" dirty="0" smtClean="0"/>
              <a:t> testy!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5028" y="188640"/>
            <a:ext cx="4032448" cy="64087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deň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mesiac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rok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prípona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rč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 </a:t>
            </a:r>
          </a:p>
          <a:p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...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getRok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getMesiac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getDen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jeMuzske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jeValidne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toStringBezLomky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626260" y="2276872"/>
            <a:ext cx="46617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26260" y="3068960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6260" y="3573016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49796" y="4221088"/>
            <a:ext cx="8352928" cy="2111536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50000"/>
                </a:schemeClr>
              </a:gs>
              <a:gs pos="35000">
                <a:schemeClr val="accent5">
                  <a:tint val="37000"/>
                  <a:satMod val="300000"/>
                  <a:alpha val="54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public </a:t>
            </a:r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void </a:t>
            </a:r>
            <a:r>
              <a:rPr lang="en-US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testGetRok</a:t>
            </a:r>
            <a:r>
              <a:rPr lang="en-US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 {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= 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new RodneCislo("751212/8823");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Assert.assert</a:t>
            </a:r>
            <a:r>
              <a:rPr lang="sk-SK" sz="2400" b="1" dirty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Equals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(1975, </a:t>
            </a:r>
            <a:r>
              <a:rPr lang="sk-SK" sz="2400" dirty="0" err="1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rč.getRok</a:t>
            </a:r>
            <a:r>
              <a:rPr lang="sk-SK" sz="24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());</a:t>
            </a:r>
            <a:endParaRPr lang="en-US" sz="2400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24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0797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Refaktoring</a:t>
            </a:r>
            <a:r>
              <a:rPr lang="sk-SK" dirty="0" smtClean="0"/>
              <a:t>!</a:t>
            </a:r>
            <a:endParaRPr lang="sk-SK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práve sme uskutočnili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 smtClean="0"/>
              <a:t>refaktor</a:t>
            </a:r>
            <a:endParaRPr lang="sk-SK" dirty="0" smtClean="0"/>
          </a:p>
          <a:p>
            <a:r>
              <a:rPr lang="sk-SK" dirty="0" smtClean="0"/>
              <a:t>zmenili sme interné</a:t>
            </a:r>
            <a:br>
              <a:rPr lang="sk-SK" dirty="0" smtClean="0"/>
            </a:br>
            <a:r>
              <a:rPr lang="sk-SK" dirty="0" smtClean="0"/>
              <a:t>správanie</a:t>
            </a:r>
          </a:p>
          <a:p>
            <a:r>
              <a:rPr lang="sk-SK" dirty="0" smtClean="0"/>
              <a:t>zachovali kontrakt</a:t>
            </a:r>
          </a:p>
          <a:p>
            <a:r>
              <a:rPr lang="sk-SK" dirty="0" smtClean="0"/>
              <a:t>kód možno opeknel ;-)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5028" y="188640"/>
            <a:ext cx="4032448" cy="64087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rIns="108000" rtlCol="0" anchor="ctr"/>
          <a:lstStyle/>
          <a:p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class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deň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mesiac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rok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prípona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RodneCislo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rč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 </a:t>
            </a:r>
          </a:p>
          <a:p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...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getRok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getMesiac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getDen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jeMuzske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jeValidne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String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toStringBezLomky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626260" y="2276872"/>
            <a:ext cx="46617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26260" y="3068960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26260" y="3573016"/>
            <a:ext cx="4499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2626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Sumár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najprv navrhujte ČO chcete, až potom AKO</a:t>
            </a:r>
          </a:p>
          <a:p>
            <a:r>
              <a:rPr lang="sk-SK" dirty="0" smtClean="0"/>
              <a:t>najprv kontrakt (hlavičky metód), potom implementácia</a:t>
            </a:r>
          </a:p>
          <a:p>
            <a:r>
              <a:rPr lang="sk-SK" dirty="0" err="1" smtClean="0"/>
              <a:t>unit</a:t>
            </a:r>
            <a:r>
              <a:rPr lang="sk-SK" dirty="0" smtClean="0"/>
              <a:t> testami podporíme overenie správania</a:t>
            </a:r>
          </a:p>
          <a:p>
            <a:r>
              <a:rPr lang="sk-SK" dirty="0" smtClean="0"/>
              <a:t>dobré testy znamenajú možnosť </a:t>
            </a:r>
            <a:r>
              <a:rPr lang="sk-SK" dirty="0" err="1" smtClean="0"/>
              <a:t>refaktoringu</a:t>
            </a:r>
            <a:endParaRPr lang="sk-SK" dirty="0" smtClean="0"/>
          </a:p>
          <a:p>
            <a:pPr lvl="1"/>
            <a:r>
              <a:rPr lang="sk-SK" dirty="0" smtClean="0"/>
              <a:t>cesta k postupne lepšiemu kódu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7455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1634</Words>
  <Application>Microsoft Office PowerPoint</Application>
  <PresentationFormat>On-screen Show (4:3)</PresentationFormat>
  <Paragraphs>360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Kontrakty, unit testy a interfejsy</vt:lpstr>
      <vt:lpstr>OOP z učebnice</vt:lpstr>
      <vt:lpstr>Zapúzdrenie / encapsulation</vt:lpstr>
      <vt:lpstr>Zapúzdrenie</vt:lpstr>
      <vt:lpstr>PowerPoint Presentation</vt:lpstr>
      <vt:lpstr>Rodné číslo</vt:lpstr>
      <vt:lpstr>Návrh triedy, verzia 0.1alfa</vt:lpstr>
      <vt:lpstr>Vieme, čo chceme. Ako to spraviť?</vt:lpstr>
      <vt:lpstr>Vieme, čo chceme. Ako to spraviť?</vt:lpstr>
      <vt:lpstr>Vieme, čo chceme. Ako to spraviť?</vt:lpstr>
      <vt:lpstr>Vieme, čo chceme. Ako to spraviť?</vt:lpstr>
      <vt:lpstr>Vieme, čo chceme. Ako to spraviť?</vt:lpstr>
      <vt:lpstr>Kontrakt: reprezentácia je druhotná</vt:lpstr>
      <vt:lpstr>Kontrakt!</vt:lpstr>
      <vt:lpstr>Opäť rodné číslo</vt:lpstr>
      <vt:lpstr>Rodné číslo v Stringu</vt:lpstr>
      <vt:lpstr>Použitie triedy</vt:lpstr>
      <vt:lpstr>Ako otestovať našu triedu?</vt:lpstr>
      <vt:lpstr>Lesk a bieda main()</vt:lpstr>
      <vt:lpstr>Meditácie nad main()om</vt:lpstr>
      <vt:lpstr>PowerPoint Presentation</vt:lpstr>
      <vt:lpstr>Chyby, chyby, chyby</vt:lpstr>
      <vt:lpstr>Rozličné druhy testov</vt:lpstr>
      <vt:lpstr>Unit testy / Jednotkové testy</vt:lpstr>
      <vt:lpstr>Základná idea unit testov</vt:lpstr>
      <vt:lpstr>Unit testy a JUnit</vt:lpstr>
      <vt:lpstr>Ukážka unit testu</vt:lpstr>
      <vt:lpstr>org.junit.Assert</vt:lpstr>
      <vt:lpstr>Poznámky k unit testom</vt:lpstr>
      <vt:lpstr>Vlastnosti dobrého testu - ATRIP</vt:lpstr>
      <vt:lpstr>Vlastnosti dobrého testu - ATRIP</vt:lpstr>
      <vt:lpstr>Vlastnosti dobrého testu - ATRIP</vt:lpstr>
      <vt:lpstr>PowerPoint Presentation</vt:lpstr>
      <vt:lpstr>PowerPoint Presentation</vt:lpstr>
      <vt:lpstr>Výhody unit testov</vt:lpstr>
      <vt:lpstr>Čas na projekt!</vt:lpstr>
      <vt:lpstr>Zapúzdrenie a jeho výhody</vt:lpstr>
      <vt:lpstr>Rodné číslo a la 4 x int</vt:lpstr>
      <vt:lpstr>Refaktoring!</vt:lpstr>
      <vt:lpstr>Sumár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</dc:creator>
  <cp:lastModifiedBy>rn</cp:lastModifiedBy>
  <cp:revision>34</cp:revision>
  <dcterms:created xsi:type="dcterms:W3CDTF">2011-09-21T23:48:57Z</dcterms:created>
  <dcterms:modified xsi:type="dcterms:W3CDTF">2011-10-07T10:54:29Z</dcterms:modified>
</cp:coreProperties>
</file>