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6" r:id="rId5"/>
    <p:sldId id="269" r:id="rId6"/>
    <p:sldId id="268" r:id="rId7"/>
    <p:sldId id="273" r:id="rId8"/>
    <p:sldId id="272" r:id="rId9"/>
    <p:sldId id="27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139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537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162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166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129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57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035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443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217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500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421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884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hyperlink" Target="mailto:lubomir.snajder@upjs.s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pedu.sk/files/articles/dokumenty/inovovany-statny-vzdelavaci-program/informatika_nsv_2014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tinanete.sk/" TargetMode="External"/><Relationship Id="rId2" Type="http://schemas.openxmlformats.org/officeDocument/2006/relationships/hyperlink" Target="https://www.zodpovedne.sk/index.php/s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ax.sk/" TargetMode="External"/><Relationship Id="rId4" Type="http://schemas.openxmlformats.org/officeDocument/2006/relationships/hyperlink" Target="http://sk.sheeplive.e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.google.com/store/apps/details?id=de.srlabs.snoopsnitch&amp;hl=en" TargetMode="External"/><Relationship Id="rId3" Type="http://schemas.openxmlformats.org/officeDocument/2006/relationships/hyperlink" Target="https://csl.science.upjs.sk/tester-hesiel/" TargetMode="External"/><Relationship Id="rId7" Type="http://schemas.openxmlformats.org/officeDocument/2006/relationships/hyperlink" Target="https://emn178.github.io/online-tools/sha256_checksum.html" TargetMode="External"/><Relationship Id="rId2" Type="http://schemas.openxmlformats.org/officeDocument/2006/relationships/hyperlink" Target="https://csirt.upjs.sk/#/navod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leases.ubuntu.com/19.10/" TargetMode="External"/><Relationship Id="rId5" Type="http://schemas.openxmlformats.org/officeDocument/2006/relationships/hyperlink" Target="https://keepass.info/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hesla.csirt.upjs.sk/" TargetMode="Externa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lubomir.snajder@upjs.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2290" y="3356516"/>
            <a:ext cx="11087100" cy="917187"/>
          </a:xfrm>
        </p:spPr>
        <p:txBody>
          <a:bodyPr>
            <a:normAutofit/>
          </a:bodyPr>
          <a:lstStyle/>
          <a:p>
            <a:r>
              <a:rPr lang="sk-SK" dirty="0" smtClean="0"/>
              <a:t>Bezpečne na internete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819901"/>
            <a:ext cx="9144000" cy="1323163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Ľubomír Šnajder</a:t>
            </a:r>
          </a:p>
          <a:p>
            <a:r>
              <a:rPr lang="sk-SK" dirty="0" smtClean="0"/>
              <a:t>Ústav informatiky PF UPJŠ v Košiciach</a:t>
            </a:r>
          </a:p>
          <a:p>
            <a:r>
              <a:rPr lang="sk-SK" dirty="0" smtClean="0">
                <a:hlinkClick r:id="rId2"/>
              </a:rPr>
              <a:t>lubomir.snajder@upjs.sk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807" y="387396"/>
            <a:ext cx="3240000" cy="2160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980" y="1422221"/>
            <a:ext cx="1512000" cy="11251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131" y="400323"/>
            <a:ext cx="3310343" cy="21600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053" y="383769"/>
            <a:ext cx="1512000" cy="102942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07" y="4705447"/>
            <a:ext cx="1202916" cy="1202916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074" y="4680385"/>
            <a:ext cx="1202400" cy="121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sa píše v ŠVP o informatickej bezpečnosti?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0502"/>
          </a:xfrm>
        </p:spPr>
        <p:txBody>
          <a:bodyPr>
            <a:normAutofit/>
          </a:bodyPr>
          <a:lstStyle/>
          <a:p>
            <a:r>
              <a:rPr lang="sk-SK" dirty="0" smtClean="0"/>
              <a:t>Informačná bezpečnosť:</a:t>
            </a:r>
          </a:p>
          <a:p>
            <a:pPr lvl="1"/>
            <a:r>
              <a:rPr lang="sk-SK" dirty="0" smtClean="0"/>
              <a:t>Bezpečnosť a riziká</a:t>
            </a:r>
          </a:p>
          <a:p>
            <a:r>
              <a:rPr lang="sk-SK" dirty="0" smtClean="0"/>
              <a:t>Softvér a hardvér:</a:t>
            </a:r>
          </a:p>
          <a:p>
            <a:pPr lvl="1"/>
            <a:r>
              <a:rPr lang="sk-SK" dirty="0" smtClean="0"/>
              <a:t>Práca proti vírusom a špehovaniu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2400" dirty="0" smtClean="0"/>
              <a:t>Zdroj: </a:t>
            </a:r>
            <a:r>
              <a:rPr lang="sk-SK" sz="2400" dirty="0" smtClean="0">
                <a:hlinkClick r:id="rId2"/>
              </a:rPr>
              <a:t>http</a:t>
            </a:r>
            <a:r>
              <a:rPr lang="sk-SK" sz="2400" dirty="0">
                <a:hlinkClick r:id="rId2"/>
              </a:rPr>
              <a:t>://</a:t>
            </a:r>
            <a:r>
              <a:rPr lang="sk-SK" sz="2400" dirty="0" smtClean="0">
                <a:hlinkClick r:id="rId2"/>
              </a:rPr>
              <a:t>www.statpedu.sk/files/articles/dokumenty/inovovany-statny-vzdelavaci-program/informatika_nsv_2014.pdf</a:t>
            </a:r>
            <a:r>
              <a:rPr lang="sk-SK" sz="2400" dirty="0" smtClean="0"/>
              <a:t>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9815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2582"/>
            <a:ext cx="12192000" cy="209616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936207"/>
            <a:ext cx="12191999" cy="340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1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40" y="0"/>
            <a:ext cx="11450444" cy="290077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39" y="2942012"/>
            <a:ext cx="11450445" cy="391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0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sa píše o </a:t>
            </a:r>
            <a:r>
              <a:rPr lang="sk-SK" dirty="0" smtClean="0"/>
              <a:t>informatickej bezpečnosti</a:t>
            </a:r>
            <a:br>
              <a:rPr lang="sk-SK" dirty="0" smtClean="0"/>
            </a:br>
            <a:r>
              <a:rPr lang="sk-SK" dirty="0" smtClean="0"/>
              <a:t>v 1. a 2. tematickom zošite s internetom?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08649" cy="4351338"/>
          </a:xfrm>
        </p:spPr>
        <p:txBody>
          <a:bodyPr/>
          <a:lstStyle/>
          <a:p>
            <a:r>
              <a:rPr lang="sk-SK" dirty="0" smtClean="0"/>
              <a:t>Základné pravidlá bezpečného používania internetu (10 </a:t>
            </a:r>
            <a:r>
              <a:rPr lang="sk-SK" dirty="0"/>
              <a:t>o</a:t>
            </a:r>
            <a:r>
              <a:rPr lang="sk-SK" dirty="0" smtClean="0"/>
              <a:t>drážok)</a:t>
            </a:r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7069872" y="1825625"/>
            <a:ext cx="4283927" cy="4351338"/>
          </a:xfrm>
        </p:spPr>
        <p:txBody>
          <a:bodyPr/>
          <a:lstStyle/>
          <a:p>
            <a:r>
              <a:rPr lang="sk-SK" dirty="0" smtClean="0"/>
              <a:t>Nástrahy internetu </a:t>
            </a:r>
            <a:br>
              <a:rPr lang="sk-SK" dirty="0" smtClean="0"/>
            </a:br>
            <a:r>
              <a:rPr lang="sk-SK" dirty="0" smtClean="0"/>
              <a:t>(6 strán)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947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Námety úloh na informatickú bezpečnosť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1004395" cy="4933991"/>
          </a:xfrm>
        </p:spPr>
        <p:txBody>
          <a:bodyPr>
            <a:normAutofit/>
          </a:bodyPr>
          <a:lstStyle/>
          <a:p>
            <a:r>
              <a:rPr lang="sk-SK" dirty="0" smtClean="0"/>
              <a:t>Skúmanie obsahu stránok o informatickej bezpečnosti, diskusie o jednotlivých prípadoch, nie naspamäť pravidlá, ale zážitkovo (hranie rolí)</a:t>
            </a:r>
          </a:p>
          <a:p>
            <a:pPr lvl="1"/>
            <a:r>
              <a:rPr lang="sk-SK" dirty="0" smtClean="0">
                <a:hlinkClick r:id="rId2"/>
              </a:rPr>
              <a:t>https</a:t>
            </a:r>
            <a:r>
              <a:rPr lang="sk-SK" dirty="0">
                <a:hlinkClick r:id="rId2"/>
              </a:rPr>
              <a:t>://www.zodpovedne.sk/index.php/sk</a:t>
            </a:r>
            <a:r>
              <a:rPr lang="sk-SK" dirty="0" smtClean="0">
                <a:hlinkClick r:id="rId2"/>
              </a:rPr>
              <a:t>/</a:t>
            </a:r>
            <a:r>
              <a:rPr lang="sk-SK" dirty="0" smtClean="0"/>
              <a:t> </a:t>
            </a:r>
          </a:p>
          <a:p>
            <a:pPr lvl="1"/>
            <a:r>
              <a:rPr lang="sk-SK" dirty="0">
                <a:hlinkClick r:id="rId3"/>
              </a:rPr>
              <a:t>https://www.detinanete.sk</a:t>
            </a:r>
            <a:r>
              <a:rPr lang="sk-SK" dirty="0" smtClean="0">
                <a:hlinkClick r:id="rId3"/>
              </a:rPr>
              <a:t>/</a:t>
            </a:r>
            <a:r>
              <a:rPr lang="sk-SK" dirty="0" smtClean="0"/>
              <a:t> </a:t>
            </a:r>
          </a:p>
          <a:p>
            <a:pPr lvl="1"/>
            <a:r>
              <a:rPr lang="sk-SK" dirty="0">
                <a:hlinkClick r:id="rId4"/>
              </a:rPr>
              <a:t>http://sk.sheeplive.eu</a:t>
            </a:r>
            <a:r>
              <a:rPr lang="sk-SK" dirty="0" smtClean="0">
                <a:hlinkClick r:id="rId4"/>
              </a:rPr>
              <a:t>/</a:t>
            </a:r>
            <a:endParaRPr lang="sk-SK" dirty="0" smtClean="0"/>
          </a:p>
          <a:p>
            <a:pPr lvl="1"/>
            <a:r>
              <a:rPr lang="sk-SK" dirty="0" smtClean="0">
                <a:hlinkClick r:id="rId5"/>
              </a:rPr>
              <a:t>https</a:t>
            </a:r>
            <a:r>
              <a:rPr lang="sk-SK" dirty="0">
                <a:hlinkClick r:id="rId5"/>
              </a:rPr>
              <a:t>://hoax.sk</a:t>
            </a:r>
            <a:r>
              <a:rPr lang="sk-SK" dirty="0" smtClean="0">
                <a:hlinkClick r:id="rId5"/>
              </a:rPr>
              <a:t>/</a:t>
            </a:r>
            <a:endParaRPr lang="sk-SK" dirty="0" smtClean="0"/>
          </a:p>
          <a:p>
            <a:r>
              <a:rPr lang="sk-SK" dirty="0" err="1" smtClean="0"/>
              <a:t>Malvér</a:t>
            </a:r>
            <a:r>
              <a:rPr lang="sk-SK" dirty="0" smtClean="0"/>
              <a:t> (vírus, čer, trójsky kôň, spyware) – aktuálny </a:t>
            </a:r>
            <a:r>
              <a:rPr lang="sk-SK" dirty="0" err="1" smtClean="0"/>
              <a:t>antimalvérový</a:t>
            </a:r>
            <a:r>
              <a:rPr lang="sk-SK" dirty="0" smtClean="0"/>
              <a:t> program, aktuálny OS, spustený firewall</a:t>
            </a:r>
          </a:p>
          <a:p>
            <a:r>
              <a:rPr lang="sk-SK" dirty="0" smtClean="0"/>
              <a:t>Spam, </a:t>
            </a:r>
            <a:r>
              <a:rPr lang="sk-SK" dirty="0" err="1" smtClean="0"/>
              <a:t>hoax</a:t>
            </a:r>
            <a:r>
              <a:rPr lang="sk-SK" dirty="0" smtClean="0"/>
              <a:t>, </a:t>
            </a:r>
            <a:r>
              <a:rPr lang="sk-SK" dirty="0" err="1" smtClean="0"/>
              <a:t>phishing</a:t>
            </a:r>
            <a:r>
              <a:rPr lang="sk-SK" dirty="0" smtClean="0"/>
              <a:t>, </a:t>
            </a:r>
            <a:r>
              <a:rPr lang="sk-SK" dirty="0" err="1" smtClean="0"/>
              <a:t>pharming</a:t>
            </a:r>
            <a:r>
              <a:rPr lang="sk-SK" dirty="0" smtClean="0"/>
              <a:t> (kontrola URL a certifikátu)</a:t>
            </a:r>
          </a:p>
          <a:p>
            <a:r>
              <a:rPr lang="sk-SK" dirty="0" smtClean="0"/>
              <a:t>Zneužitie osobných údajov a krádež identity</a:t>
            </a:r>
          </a:p>
          <a:p>
            <a:r>
              <a:rPr lang="sk-SK" dirty="0" smtClean="0"/>
              <a:t>Elektronické šikanovanie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23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Užitočné programy a webové stránky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1216269" cy="4876258"/>
          </a:xfrm>
        </p:spPr>
        <p:txBody>
          <a:bodyPr>
            <a:normAutofit/>
          </a:bodyPr>
          <a:lstStyle/>
          <a:p>
            <a:r>
              <a:rPr lang="sk-SK" dirty="0"/>
              <a:t>CSIRT.UPJS </a:t>
            </a:r>
            <a:r>
              <a:rPr lang="sk-SK" dirty="0" smtClean="0"/>
              <a:t>návody – </a:t>
            </a:r>
            <a:r>
              <a:rPr lang="sk-SK" dirty="0" smtClean="0">
                <a:hlinkClick r:id="rId2"/>
              </a:rPr>
              <a:t>https</a:t>
            </a:r>
            <a:r>
              <a:rPr lang="sk-SK" dirty="0">
                <a:hlinkClick r:id="rId2"/>
              </a:rPr>
              <a:t>://csirt.upjs.sk/#/navody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r>
              <a:rPr lang="sk-SK" dirty="0" smtClean="0"/>
              <a:t>Overenie miery bezpečnosti hesla</a:t>
            </a:r>
          </a:p>
          <a:p>
            <a:pPr lvl="1"/>
            <a:r>
              <a:rPr lang="sk-SK" dirty="0">
                <a:hlinkClick r:id="rId3"/>
              </a:rPr>
              <a:t>https://csl.science.upjs.sk/tester-hesiel</a:t>
            </a:r>
            <a:r>
              <a:rPr lang="sk-SK" dirty="0" smtClean="0">
                <a:hlinkClick r:id="rId3"/>
              </a:rPr>
              <a:t>/</a:t>
            </a:r>
            <a:r>
              <a:rPr lang="sk-SK" dirty="0"/>
              <a:t> 	 </a:t>
            </a:r>
            <a:r>
              <a:rPr lang="sk-SK" dirty="0">
                <a:hlinkClick r:id="rId4"/>
              </a:rPr>
              <a:t>https://hesla.csirt.upjs.sk</a:t>
            </a:r>
            <a:r>
              <a:rPr lang="sk-SK" dirty="0" smtClean="0">
                <a:hlinkClick r:id="rId4"/>
              </a:rPr>
              <a:t>/</a:t>
            </a:r>
            <a:r>
              <a:rPr lang="sk-SK" dirty="0" smtClean="0"/>
              <a:t> </a:t>
            </a:r>
          </a:p>
          <a:p>
            <a:r>
              <a:rPr lang="sk-SK" dirty="0" smtClean="0"/>
              <a:t>Správa hesiel</a:t>
            </a:r>
          </a:p>
          <a:p>
            <a:pPr lvl="1"/>
            <a:r>
              <a:rPr lang="sk-SK" dirty="0" err="1" smtClean="0"/>
              <a:t>Keepass</a:t>
            </a:r>
            <a:r>
              <a:rPr lang="sk-SK" dirty="0" smtClean="0"/>
              <a:t> </a:t>
            </a:r>
            <a:r>
              <a:rPr lang="sk-SK" dirty="0"/>
              <a:t>–</a:t>
            </a:r>
            <a:r>
              <a:rPr lang="sk-SK" dirty="0" smtClean="0"/>
              <a:t> </a:t>
            </a:r>
            <a:r>
              <a:rPr lang="sk-SK" dirty="0">
                <a:hlinkClick r:id="rId5"/>
              </a:rPr>
              <a:t>https://keepass.info</a:t>
            </a:r>
            <a:r>
              <a:rPr lang="sk-SK" dirty="0" smtClean="0">
                <a:hlinkClick r:id="rId5"/>
              </a:rPr>
              <a:t>/</a:t>
            </a:r>
            <a:r>
              <a:rPr lang="sk-SK" dirty="0" smtClean="0"/>
              <a:t> </a:t>
            </a:r>
          </a:p>
          <a:p>
            <a:r>
              <a:rPr lang="sk-SK" dirty="0" smtClean="0"/>
              <a:t>Overenie odtlačku súboru (</a:t>
            </a:r>
            <a:r>
              <a:rPr lang="sk-SK" dirty="0" err="1" smtClean="0"/>
              <a:t>hash</a:t>
            </a:r>
            <a:r>
              <a:rPr lang="sk-SK" dirty="0" smtClean="0"/>
              <a:t>) napr.  </a:t>
            </a:r>
            <a:r>
              <a:rPr lang="sk-SK" dirty="0">
                <a:hlinkClick r:id="rId6"/>
              </a:rPr>
              <a:t>http://releases.ubuntu.com/19.10</a:t>
            </a:r>
            <a:r>
              <a:rPr lang="sk-SK" dirty="0" smtClean="0">
                <a:hlinkClick r:id="rId6"/>
              </a:rPr>
              <a:t>/</a:t>
            </a:r>
            <a:r>
              <a:rPr lang="sk-SK" dirty="0" smtClean="0"/>
              <a:t> </a:t>
            </a:r>
          </a:p>
          <a:p>
            <a:pPr lvl="1"/>
            <a:r>
              <a:rPr lang="sk-SK" dirty="0">
                <a:hlinkClick r:id="rId7"/>
              </a:rPr>
              <a:t>https://</a:t>
            </a:r>
            <a:r>
              <a:rPr lang="sk-SK" dirty="0" smtClean="0">
                <a:hlinkClick r:id="rId7"/>
              </a:rPr>
              <a:t>emn178.github.io/online-tools/sha256_checksum.html</a:t>
            </a:r>
            <a:r>
              <a:rPr lang="sk-SK" dirty="0" smtClean="0"/>
              <a:t> </a:t>
            </a:r>
          </a:p>
          <a:p>
            <a:r>
              <a:rPr lang="sk-SK" dirty="0" smtClean="0"/>
              <a:t>Overenie aktuálnosti bezpečnostných záplat na mobilnom nariadení</a:t>
            </a:r>
          </a:p>
          <a:p>
            <a:pPr lvl="1"/>
            <a:r>
              <a:rPr lang="sk-SK" dirty="0">
                <a:hlinkClick r:id="rId8"/>
              </a:rPr>
              <a:t>https://</a:t>
            </a:r>
            <a:r>
              <a:rPr lang="sk-SK" dirty="0" smtClean="0">
                <a:hlinkClick r:id="rId8"/>
              </a:rPr>
              <a:t>play.google.com/store/apps/details?id=de.srlabs.snoopsnitch&amp;hl=en</a:t>
            </a:r>
            <a:r>
              <a:rPr lang="sk-SK" dirty="0" smtClean="0"/>
              <a:t> </a:t>
            </a:r>
          </a:p>
          <a:p>
            <a:r>
              <a:rPr lang="sk-SK" dirty="0" smtClean="0"/>
              <a:t>Používanie VPN, šifrovanej komunikácie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32" y="3346412"/>
            <a:ext cx="744228" cy="74422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893" y="5132807"/>
            <a:ext cx="623307" cy="67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9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Diskusia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3312" cy="4351338"/>
          </a:xfrm>
        </p:spPr>
        <p:txBody>
          <a:bodyPr/>
          <a:lstStyle/>
          <a:p>
            <a:r>
              <a:rPr lang="sk-SK" dirty="0" smtClean="0"/>
              <a:t>Ako často meníte heslá? Používate správcu hesiel?</a:t>
            </a:r>
          </a:p>
          <a:p>
            <a:r>
              <a:rPr lang="sk-SK" dirty="0" smtClean="0"/>
              <a:t>Ako často zálohujete dáta?</a:t>
            </a:r>
          </a:p>
          <a:p>
            <a:r>
              <a:rPr lang="sk-SK" dirty="0" smtClean="0"/>
              <a:t>Aké SW súvisiace s informačnou bezpečnosťou používate?</a:t>
            </a:r>
          </a:p>
          <a:p>
            <a:r>
              <a:rPr lang="sk-SK" dirty="0" smtClean="0"/>
              <a:t>Uveďte vlastné zaujímavé námety úloh súvisiacich s </a:t>
            </a:r>
            <a:r>
              <a:rPr lang="sk-SK" dirty="0"/>
              <a:t>informačnou bezpečnosťou.</a:t>
            </a:r>
            <a:endParaRPr lang="sk-SK" dirty="0" smtClean="0"/>
          </a:p>
          <a:p>
            <a:r>
              <a:rPr lang="sk-SK" dirty="0" smtClean="0"/>
              <a:t>Aké typické chyby robia žiaci v súvislosti s </a:t>
            </a:r>
            <a:r>
              <a:rPr lang="sk-SK" dirty="0"/>
              <a:t>informačnou bezpečnosťou?</a:t>
            </a:r>
          </a:p>
        </p:txBody>
      </p:sp>
    </p:spTree>
    <p:extLst>
      <p:ext uri="{BB962C8B-B14F-4D97-AF65-F5344CB8AC3E}">
        <p14:creationId xmlns:p14="http://schemas.microsoft.com/office/powerpoint/2010/main" val="207286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Kontakt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doc. RNDr. </a:t>
            </a:r>
            <a:r>
              <a:rPr lang="en-US" dirty="0" err="1"/>
              <a:t>Ľubomír</a:t>
            </a:r>
            <a:r>
              <a:rPr lang="en-US" dirty="0"/>
              <a:t> ŠNAJDER, PhD. </a:t>
            </a: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hlinkClick r:id="rId2"/>
              </a:rPr>
              <a:t>lubomir.snajder@upjs.sk</a:t>
            </a:r>
            <a:r>
              <a:rPr lang="en-US" dirty="0"/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Univerzita </a:t>
            </a:r>
            <a:r>
              <a:rPr lang="en-US" dirty="0"/>
              <a:t>P</a:t>
            </a:r>
            <a:r>
              <a:rPr lang="sk-SK" dirty="0"/>
              <a:t>. </a:t>
            </a:r>
            <a:r>
              <a:rPr lang="en-US" dirty="0"/>
              <a:t>J</a:t>
            </a:r>
            <a:r>
              <a:rPr lang="sk-SK" dirty="0"/>
              <a:t>. </a:t>
            </a:r>
            <a:r>
              <a:rPr lang="en-US" dirty="0" err="1"/>
              <a:t>Šafárik</a:t>
            </a:r>
            <a:r>
              <a:rPr lang="sk-SK" dirty="0"/>
              <a:t>a v </a:t>
            </a:r>
            <a:r>
              <a:rPr lang="en-US" dirty="0" err="1"/>
              <a:t>Košic</a:t>
            </a:r>
            <a:r>
              <a:rPr lang="sk-SK" dirty="0" err="1"/>
              <a:t>iach</a:t>
            </a: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Prírodovedecká fakulta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Ústav informatiky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Jesenná 5</a:t>
            </a:r>
            <a:r>
              <a:rPr lang="en-US" dirty="0"/>
              <a:t>, 041 54 </a:t>
            </a:r>
            <a:r>
              <a:rPr lang="en-US" dirty="0" err="1" smtClean="0"/>
              <a:t>Košice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083" y="1825625"/>
            <a:ext cx="3119717" cy="311971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3992842"/>
            <a:ext cx="9334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9015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240</Words>
  <Application>Microsoft Office PowerPoint</Application>
  <PresentationFormat>Širokouhlá</PresentationFormat>
  <Paragraphs>48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balíka Office</vt:lpstr>
      <vt:lpstr>Bezpečne na internete</vt:lpstr>
      <vt:lpstr>Čo sa píše v ŠVP o informatickej bezpečnosti?</vt:lpstr>
      <vt:lpstr>Prezentácia programu PowerPoint</vt:lpstr>
      <vt:lpstr>Prezentácia programu PowerPoint</vt:lpstr>
      <vt:lpstr>Čo sa píše o informatickej bezpečnosti v 1. a 2. tematickom zošite s internetom?</vt:lpstr>
      <vt:lpstr>Námety úloh na informatickú bezpečnosť</vt:lpstr>
      <vt:lpstr>Užitočné programy a webové stránky</vt:lpstr>
      <vt:lpstr>Diskusia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Algoritmy a programovanie</dc:title>
  <dc:creator>doc. RNDr. Ľubomír Šnajder PhD.</dc:creator>
  <cp:lastModifiedBy>Snajder</cp:lastModifiedBy>
  <cp:revision>78</cp:revision>
  <dcterms:created xsi:type="dcterms:W3CDTF">2019-09-15T21:12:21Z</dcterms:created>
  <dcterms:modified xsi:type="dcterms:W3CDTF">2019-11-07T23:13:39Z</dcterms:modified>
</cp:coreProperties>
</file>