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69" d="100"/>
          <a:sy n="69" d="100"/>
        </p:scale>
        <p:origin x="1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056C-FC81-47B7-AC32-852E35E71FDE}" type="datetimeFigureOut">
              <a:rPr lang="sk-SK" smtClean="0"/>
              <a:t>8. 11. 2019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6E9-F451-4FD7-8DFD-AB40872541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139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056C-FC81-47B7-AC32-852E35E71FDE}" type="datetimeFigureOut">
              <a:rPr lang="sk-SK" smtClean="0"/>
              <a:t>8. 11. 2019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6E9-F451-4FD7-8DFD-AB40872541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537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056C-FC81-47B7-AC32-852E35E71FDE}" type="datetimeFigureOut">
              <a:rPr lang="sk-SK" smtClean="0"/>
              <a:t>8. 11. 2019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6E9-F451-4FD7-8DFD-AB40872541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162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056C-FC81-47B7-AC32-852E35E71FDE}" type="datetimeFigureOut">
              <a:rPr lang="sk-SK" smtClean="0"/>
              <a:t>8. 11. 2019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6E9-F451-4FD7-8DFD-AB40872541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166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056C-FC81-47B7-AC32-852E35E71FDE}" type="datetimeFigureOut">
              <a:rPr lang="sk-SK" smtClean="0"/>
              <a:t>8. 11. 2019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6E9-F451-4FD7-8DFD-AB40872541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129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056C-FC81-47B7-AC32-852E35E71FDE}" type="datetimeFigureOut">
              <a:rPr lang="sk-SK" smtClean="0"/>
              <a:t>8. 11. 2019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6E9-F451-4FD7-8DFD-AB40872541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857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056C-FC81-47B7-AC32-852E35E71FDE}" type="datetimeFigureOut">
              <a:rPr lang="sk-SK" smtClean="0"/>
              <a:t>8. 11. 2019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6E9-F451-4FD7-8DFD-AB40872541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035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056C-FC81-47B7-AC32-852E35E71FDE}" type="datetimeFigureOut">
              <a:rPr lang="sk-SK" smtClean="0"/>
              <a:t>8. 11. 2019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6E9-F451-4FD7-8DFD-AB40872541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443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056C-FC81-47B7-AC32-852E35E71FDE}" type="datetimeFigureOut">
              <a:rPr lang="sk-SK" smtClean="0"/>
              <a:t>8. 11. 2019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6E9-F451-4FD7-8DFD-AB40872541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217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056C-FC81-47B7-AC32-852E35E71FDE}" type="datetimeFigureOut">
              <a:rPr lang="sk-SK" smtClean="0"/>
              <a:t>8. 11. 2019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6E9-F451-4FD7-8DFD-AB40872541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500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056C-FC81-47B7-AC32-852E35E71FDE}" type="datetimeFigureOut">
              <a:rPr lang="sk-SK" smtClean="0"/>
              <a:t>8. 11. 2019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6E9-F451-4FD7-8DFD-AB40872541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421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A056C-FC81-47B7-AC32-852E35E71FDE}" type="datetimeFigureOut">
              <a:rPr lang="sk-SK" smtClean="0"/>
              <a:t>8. 11. 2019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9B6E9-F451-4FD7-8DFD-AB40872541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884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hyperlink" Target="mailto:lubomir.snajder@upjs.s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alendar.google.com/calendar/b/1/r?pli=1" TargetMode="External"/><Relationship Id="rId3" Type="http://schemas.openxmlformats.org/officeDocument/2006/relationships/hyperlink" Target="https://www.draw.io/" TargetMode="External"/><Relationship Id="rId7" Type="http://schemas.openxmlformats.org/officeDocument/2006/relationships/hyperlink" Target="http://tiny.cc/t1vufz" TargetMode="External"/><Relationship Id="rId2" Type="http://schemas.openxmlformats.org/officeDocument/2006/relationships/hyperlink" Target="https://drive.google.com/drive/u/1/my-driv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ahoot.com/" TargetMode="External"/><Relationship Id="rId5" Type="http://schemas.openxmlformats.org/officeDocument/2006/relationships/hyperlink" Target="https://kahoot.it/" TargetMode="External"/><Relationship Id="rId10" Type="http://schemas.openxmlformats.org/officeDocument/2006/relationships/hyperlink" Target="https://padlet.com/lubomirsnajder" TargetMode="External"/><Relationship Id="rId4" Type="http://schemas.openxmlformats.org/officeDocument/2006/relationships/hyperlink" Target="https://mind42.com/" TargetMode="External"/><Relationship Id="rId9" Type="http://schemas.openxmlformats.org/officeDocument/2006/relationships/hyperlink" Target="https://keep.google.com/u/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lubomir.snajder@upjs.s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500" y="2638424"/>
            <a:ext cx="11087100" cy="2047875"/>
          </a:xfrm>
        </p:spPr>
        <p:txBody>
          <a:bodyPr>
            <a:normAutofit/>
          </a:bodyPr>
          <a:lstStyle/>
          <a:p>
            <a:r>
              <a:rPr lang="sk-SK" dirty="0" smtClean="0"/>
              <a:t>Online aplikácie podporujúce kolaboratívne aktivity žiakov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819901"/>
            <a:ext cx="9144000" cy="132316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Ľubomír Šnajder</a:t>
            </a:r>
          </a:p>
          <a:p>
            <a:r>
              <a:rPr lang="sk-SK" dirty="0" smtClean="0"/>
              <a:t>Ústav informatiky PF UPJŠ v Košiciach</a:t>
            </a:r>
          </a:p>
          <a:p>
            <a:r>
              <a:rPr lang="sk-SK" dirty="0" smtClean="0">
                <a:hlinkClick r:id="rId2"/>
              </a:rPr>
              <a:t>lubomir.snajder@upjs.sk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8807" y="387396"/>
            <a:ext cx="3240000" cy="216000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6980" y="1422221"/>
            <a:ext cx="1512000" cy="1125175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3131" y="400323"/>
            <a:ext cx="3310343" cy="2160000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5053" y="383769"/>
            <a:ext cx="1512000" cy="1029420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074" y="4680385"/>
            <a:ext cx="1202400" cy="1212256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807" y="4705447"/>
            <a:ext cx="1202916" cy="120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Vybrané aplikácie podporujúce </a:t>
            </a:r>
            <a:r>
              <a:rPr lang="sk-SK" dirty="0" err="1" smtClean="0"/>
              <a:t>kolaboratívne</a:t>
            </a:r>
            <a:r>
              <a:rPr lang="sk-SK" dirty="0" smtClean="0"/>
              <a:t> aktivity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Google </a:t>
            </a:r>
            <a:r>
              <a:rPr lang="sk-SK" dirty="0" err="1" smtClean="0"/>
              <a:t>docs</a:t>
            </a:r>
            <a:r>
              <a:rPr lang="sk-SK" dirty="0" smtClean="0"/>
              <a:t> </a:t>
            </a:r>
            <a:r>
              <a:rPr lang="sk-SK" dirty="0" smtClean="0">
                <a:hlinkClick r:id="rId2"/>
              </a:rPr>
              <a:t>https</a:t>
            </a:r>
            <a:r>
              <a:rPr lang="sk-SK" dirty="0">
                <a:hlinkClick r:id="rId2"/>
              </a:rPr>
              <a:t>://</a:t>
            </a:r>
            <a:r>
              <a:rPr lang="sk-SK" dirty="0" smtClean="0">
                <a:hlinkClick r:id="rId2"/>
              </a:rPr>
              <a:t>drive.google.com/drive/u/1/my-drive</a:t>
            </a:r>
            <a:endParaRPr lang="sk-SK" dirty="0" smtClean="0"/>
          </a:p>
          <a:p>
            <a:r>
              <a:rPr lang="sk-SK" dirty="0" smtClean="0"/>
              <a:t>Vektorový editor diagramov </a:t>
            </a:r>
            <a:r>
              <a:rPr lang="sk-SK" dirty="0">
                <a:hlinkClick r:id="rId3"/>
              </a:rPr>
              <a:t>https://www.draw.io</a:t>
            </a:r>
            <a:r>
              <a:rPr lang="sk-SK" dirty="0" smtClean="0">
                <a:hlinkClick r:id="rId3"/>
              </a:rPr>
              <a:t>/</a:t>
            </a:r>
            <a:endParaRPr lang="sk-SK" dirty="0" smtClean="0"/>
          </a:p>
          <a:p>
            <a:r>
              <a:rPr lang="sk-SK" dirty="0"/>
              <a:t>Pojmové mapovanie </a:t>
            </a:r>
            <a:r>
              <a:rPr lang="sk-SK" dirty="0">
                <a:hlinkClick r:id="rId4"/>
              </a:rPr>
              <a:t>https://mind42.com</a:t>
            </a:r>
            <a:r>
              <a:rPr lang="sk-SK" dirty="0" smtClean="0">
                <a:hlinkClick r:id="rId4"/>
              </a:rPr>
              <a:t>/</a:t>
            </a:r>
            <a:endParaRPr lang="sk-SK" dirty="0" smtClean="0"/>
          </a:p>
          <a:p>
            <a:r>
              <a:rPr lang="sk-SK" dirty="0" smtClean="0"/>
              <a:t>Hlasovanie </a:t>
            </a:r>
            <a:r>
              <a:rPr lang="sk-SK" dirty="0" err="1" smtClean="0"/>
              <a:t>Kahoot</a:t>
            </a:r>
            <a:r>
              <a:rPr lang="en-GB" dirty="0"/>
              <a:t>! </a:t>
            </a:r>
            <a:r>
              <a:rPr lang="en-GB" dirty="0">
                <a:hlinkClick r:id="rId5"/>
              </a:rPr>
              <a:t>https://kahoot.it</a:t>
            </a:r>
            <a:r>
              <a:rPr lang="en-GB" dirty="0" smtClean="0">
                <a:hlinkClick r:id="rId5"/>
              </a:rPr>
              <a:t>/</a:t>
            </a:r>
            <a:r>
              <a:rPr lang="en-GB" dirty="0"/>
              <a:t> 	</a:t>
            </a:r>
            <a:r>
              <a:rPr lang="en-GB" dirty="0">
                <a:hlinkClick r:id="rId6"/>
              </a:rPr>
              <a:t>https://kahoot.com</a:t>
            </a:r>
            <a:r>
              <a:rPr lang="en-GB" dirty="0" smtClean="0">
                <a:hlinkClick r:id="rId6"/>
              </a:rPr>
              <a:t>/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Dotazn</a:t>
            </a:r>
            <a:r>
              <a:rPr lang="sk-SK" dirty="0" err="1" smtClean="0"/>
              <a:t>íky</a:t>
            </a:r>
            <a:r>
              <a:rPr lang="sk-SK" dirty="0" smtClean="0"/>
              <a:t> Google </a:t>
            </a:r>
            <a:r>
              <a:rPr lang="sk-SK" dirty="0" err="1" smtClean="0"/>
              <a:t>Forms</a:t>
            </a:r>
            <a:r>
              <a:rPr lang="sk-SK" dirty="0"/>
              <a:t> </a:t>
            </a:r>
            <a:r>
              <a:rPr lang="sk-SK" dirty="0">
                <a:hlinkClick r:id="rId7"/>
              </a:rPr>
              <a:t>http://</a:t>
            </a:r>
            <a:r>
              <a:rPr lang="sk-SK" dirty="0" smtClean="0">
                <a:hlinkClick r:id="rId7"/>
              </a:rPr>
              <a:t>tiny.cc/t1vufz</a:t>
            </a:r>
            <a:r>
              <a:rPr lang="sk-SK" dirty="0" smtClean="0"/>
              <a:t> </a:t>
            </a:r>
            <a:endParaRPr lang="sk-SK" dirty="0"/>
          </a:p>
          <a:p>
            <a:r>
              <a:rPr lang="sk-SK" dirty="0"/>
              <a:t>Google Kalendár </a:t>
            </a:r>
            <a:r>
              <a:rPr lang="sk-SK" dirty="0">
                <a:hlinkClick r:id="rId8"/>
              </a:rPr>
              <a:t>https://</a:t>
            </a:r>
            <a:r>
              <a:rPr lang="sk-SK" dirty="0" smtClean="0">
                <a:hlinkClick r:id="rId8"/>
              </a:rPr>
              <a:t>calendar.google.com/calendar/b/1/r?pli=1</a:t>
            </a:r>
            <a:r>
              <a:rPr lang="sk-SK" dirty="0" smtClean="0"/>
              <a:t> </a:t>
            </a:r>
          </a:p>
          <a:p>
            <a:r>
              <a:rPr lang="sk-SK" dirty="0" smtClean="0"/>
              <a:t>Google </a:t>
            </a:r>
            <a:r>
              <a:rPr lang="sk-SK" dirty="0" err="1" smtClean="0"/>
              <a:t>Keep</a:t>
            </a:r>
            <a:r>
              <a:rPr lang="sk-SK" dirty="0"/>
              <a:t> </a:t>
            </a:r>
            <a:r>
              <a:rPr lang="sk-SK" dirty="0">
                <a:hlinkClick r:id="rId9"/>
              </a:rPr>
              <a:t>https://keep.google.com/u/1</a:t>
            </a:r>
            <a:r>
              <a:rPr lang="sk-SK" dirty="0" smtClean="0">
                <a:hlinkClick r:id="rId9"/>
              </a:rPr>
              <a:t>/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Padlet</a:t>
            </a:r>
            <a:r>
              <a:rPr lang="sk-SK" dirty="0"/>
              <a:t> </a:t>
            </a:r>
            <a:r>
              <a:rPr lang="sk-SK" dirty="0">
                <a:hlinkClick r:id="rId10"/>
              </a:rPr>
              <a:t>https://</a:t>
            </a:r>
            <a:r>
              <a:rPr lang="sk-SK" dirty="0" smtClean="0">
                <a:hlinkClick r:id="rId10"/>
              </a:rPr>
              <a:t>padlet.com/lubomirsnajder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8151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Kontakt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sk-SK" dirty="0"/>
              <a:t>doc. RNDr. </a:t>
            </a:r>
            <a:r>
              <a:rPr lang="en-US" dirty="0" err="1"/>
              <a:t>Ľubomír</a:t>
            </a:r>
            <a:r>
              <a:rPr lang="en-US" dirty="0"/>
              <a:t> ŠNAJDER, PhD. </a:t>
            </a:r>
            <a:endParaRPr lang="sk-SK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>
                <a:hlinkClick r:id="rId2"/>
              </a:rPr>
              <a:t>lubomir.snajder@upjs.sk</a:t>
            </a:r>
            <a:r>
              <a:rPr lang="en-US" dirty="0"/>
              <a:t>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sk-SK" dirty="0"/>
              <a:t>Univerzita </a:t>
            </a:r>
            <a:r>
              <a:rPr lang="en-US" dirty="0"/>
              <a:t>P</a:t>
            </a:r>
            <a:r>
              <a:rPr lang="sk-SK" dirty="0"/>
              <a:t>. </a:t>
            </a:r>
            <a:r>
              <a:rPr lang="en-US" dirty="0"/>
              <a:t>J</a:t>
            </a:r>
            <a:r>
              <a:rPr lang="sk-SK" dirty="0"/>
              <a:t>. </a:t>
            </a:r>
            <a:r>
              <a:rPr lang="en-US" dirty="0" err="1"/>
              <a:t>Šafárik</a:t>
            </a:r>
            <a:r>
              <a:rPr lang="sk-SK" dirty="0"/>
              <a:t>a v </a:t>
            </a:r>
            <a:r>
              <a:rPr lang="en-US" dirty="0" err="1"/>
              <a:t>Košic</a:t>
            </a:r>
            <a:r>
              <a:rPr lang="sk-SK" dirty="0" err="1"/>
              <a:t>iach</a:t>
            </a:r>
            <a:endParaRPr lang="sk-SK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sk-SK" dirty="0"/>
              <a:t>Prírodovedecká fakulta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sk-SK" dirty="0"/>
              <a:t>Ústav informatiky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sk-SK" dirty="0"/>
              <a:t>Jesenná 5</a:t>
            </a:r>
            <a:r>
              <a:rPr lang="en-US" dirty="0"/>
              <a:t>, 041 54 </a:t>
            </a:r>
            <a:r>
              <a:rPr lang="en-US" dirty="0" err="1" smtClean="0"/>
              <a:t>Košice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4083" y="1825625"/>
            <a:ext cx="3119717" cy="3119717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550" y="3992842"/>
            <a:ext cx="9334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90522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76</Words>
  <Application>Microsoft Office PowerPoint</Application>
  <PresentationFormat>Širokouhlá</PresentationFormat>
  <Paragraphs>20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Motív balíka Office</vt:lpstr>
      <vt:lpstr>Online aplikácie podporujúce kolaboratívne aktivity žiakov</vt:lpstr>
      <vt:lpstr>Vybrané aplikácie podporujúce kolaboratívne aktivity</vt:lpstr>
      <vt:lpstr>Kontakt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Algoritmy a programovanie</dc:title>
  <dc:creator>doc. RNDr. Ľubomír Šnajder PhD.</dc:creator>
  <cp:lastModifiedBy>Snajder</cp:lastModifiedBy>
  <cp:revision>54</cp:revision>
  <dcterms:created xsi:type="dcterms:W3CDTF">2019-09-15T21:12:21Z</dcterms:created>
  <dcterms:modified xsi:type="dcterms:W3CDTF">2019-11-07T23:13:21Z</dcterms:modified>
</cp:coreProperties>
</file>