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70" r:id="rId5"/>
    <p:sldId id="271" r:id="rId6"/>
    <p:sldId id="273" r:id="rId7"/>
    <p:sldId id="272" r:id="rId8"/>
    <p:sldId id="266" r:id="rId9"/>
    <p:sldId id="267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0267-100F-4CF9-9A4C-9E75319919DE}" type="datetimeFigureOut">
              <a:rPr lang="sk-SK" smtClean="0"/>
              <a:t>23.4.2019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1-FB3D-4D21-963A-4DE54259B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052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0267-100F-4CF9-9A4C-9E75319919DE}" type="datetimeFigureOut">
              <a:rPr lang="sk-SK" smtClean="0"/>
              <a:t>23.4.2019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1-FB3D-4D21-963A-4DE54259B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681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0267-100F-4CF9-9A4C-9E75319919DE}" type="datetimeFigureOut">
              <a:rPr lang="sk-SK" smtClean="0"/>
              <a:t>23.4.2019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1-FB3D-4D21-963A-4DE54259B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258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0267-100F-4CF9-9A4C-9E75319919DE}" type="datetimeFigureOut">
              <a:rPr lang="sk-SK" smtClean="0"/>
              <a:t>23.4.2019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1-FB3D-4D21-963A-4DE54259B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59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0267-100F-4CF9-9A4C-9E75319919DE}" type="datetimeFigureOut">
              <a:rPr lang="sk-SK" smtClean="0"/>
              <a:t>23.4.2019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1-FB3D-4D21-963A-4DE54259B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518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0267-100F-4CF9-9A4C-9E75319919DE}" type="datetimeFigureOut">
              <a:rPr lang="sk-SK" smtClean="0"/>
              <a:t>23.4.2019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1-FB3D-4D21-963A-4DE54259B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515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0267-100F-4CF9-9A4C-9E75319919DE}" type="datetimeFigureOut">
              <a:rPr lang="sk-SK" smtClean="0"/>
              <a:t>23.4.2019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1-FB3D-4D21-963A-4DE54259B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389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0267-100F-4CF9-9A4C-9E75319919DE}" type="datetimeFigureOut">
              <a:rPr lang="sk-SK" smtClean="0"/>
              <a:t>23.4.2019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1-FB3D-4D21-963A-4DE54259B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196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0267-100F-4CF9-9A4C-9E75319919DE}" type="datetimeFigureOut">
              <a:rPr lang="sk-SK" smtClean="0"/>
              <a:t>23.4.2019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1-FB3D-4D21-963A-4DE54259B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530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0267-100F-4CF9-9A4C-9E75319919DE}" type="datetimeFigureOut">
              <a:rPr lang="sk-SK" smtClean="0"/>
              <a:t>23.4.2019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1-FB3D-4D21-963A-4DE54259B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843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0267-100F-4CF9-9A4C-9E75319919DE}" type="datetimeFigureOut">
              <a:rPr lang="sk-SK" smtClean="0"/>
              <a:t>23.4.2019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1-FB3D-4D21-963A-4DE54259B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469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B0267-100F-4CF9-9A4C-9E75319919DE}" type="datetimeFigureOut">
              <a:rPr lang="sk-SK" smtClean="0"/>
              <a:t>23.4.2019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ACB61-FB3D-4D21-963A-4DE54259BBD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934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infovek/www/lskola/2005-ruzin/3_tyzden/index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9609" y="318977"/>
            <a:ext cx="11515061" cy="3190986"/>
          </a:xfrm>
        </p:spPr>
        <p:txBody>
          <a:bodyPr>
            <a:noAutofit/>
          </a:bodyPr>
          <a:lstStyle/>
          <a:p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2800" b="1" dirty="0" smtClean="0"/>
              <a:t/>
            </a:r>
            <a:br>
              <a:rPr lang="sk-SK" sz="2800" b="1" dirty="0" smtClean="0"/>
            </a:br>
            <a:r>
              <a:rPr lang="sk-SK" sz="3200" b="1" dirty="0" smtClean="0"/>
              <a:t/>
            </a:r>
            <a:br>
              <a:rPr lang="sk-SK" sz="3200" b="1" dirty="0" smtClean="0"/>
            </a:br>
            <a:r>
              <a:rPr lang="sk-SK" sz="3200" b="1" dirty="0"/>
              <a:t/>
            </a:r>
            <a:br>
              <a:rPr lang="sk-SK" sz="3200" b="1" dirty="0"/>
            </a:br>
            <a:r>
              <a:rPr lang="sk-SK" sz="3200" b="1" dirty="0" smtClean="0"/>
              <a:t/>
            </a:r>
            <a:br>
              <a:rPr lang="sk-SK" sz="3200" b="1" dirty="0" smtClean="0"/>
            </a:b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9609" y="2723949"/>
            <a:ext cx="11515061" cy="2932571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solidFill>
                  <a:schemeClr val="accent6">
                    <a:lumMod val="75000"/>
                  </a:schemeClr>
                </a:solidFill>
              </a:rPr>
              <a:t>Synergická spolupráca ODIPT a ODF </a:t>
            </a:r>
            <a:br>
              <a:rPr lang="sk-SK" sz="4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4800" b="1" dirty="0" smtClean="0">
                <a:solidFill>
                  <a:schemeClr val="accent6">
                    <a:lumMod val="75000"/>
                  </a:schemeClr>
                </a:solidFill>
              </a:rPr>
              <a:t>v oblasti vzdelávania a výskumu </a:t>
            </a:r>
            <a:endParaRPr lang="sk-SK" sz="4800" dirty="0" smtClean="0"/>
          </a:p>
          <a:p>
            <a:r>
              <a:rPr lang="sk-SK" sz="3000" dirty="0" smtClean="0"/>
              <a:t>Ľubomír Šnajder, ÚINF PF UPJŠ</a:t>
            </a:r>
            <a:endParaRPr lang="sk-SK" sz="3000" dirty="0"/>
          </a:p>
        </p:txBody>
      </p:sp>
      <p:sp>
        <p:nvSpPr>
          <p:cNvPr id="4" name="BlokTextu 3"/>
          <p:cNvSpPr txBox="1"/>
          <p:nvPr/>
        </p:nvSpPr>
        <p:spPr>
          <a:xfrm>
            <a:off x="329609" y="5911703"/>
            <a:ext cx="11515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/>
              <a:t>2</a:t>
            </a:r>
            <a:r>
              <a:rPr lang="en-US" sz="2800" dirty="0"/>
              <a:t>3</a:t>
            </a:r>
            <a:r>
              <a:rPr lang="sk-SK" sz="2800" dirty="0" smtClean="0"/>
              <a:t>. </a:t>
            </a:r>
            <a:r>
              <a:rPr lang="sk-SK" sz="2800" dirty="0"/>
              <a:t>4</a:t>
            </a:r>
            <a:r>
              <a:rPr lang="sk-SK" sz="2800" dirty="0" smtClean="0"/>
              <a:t>. 2019, </a:t>
            </a:r>
            <a:r>
              <a:rPr lang="en-US" sz="2800" dirty="0" err="1" smtClean="0"/>
              <a:t>Semin</a:t>
            </a:r>
            <a:r>
              <a:rPr lang="sk-SK" sz="2800" dirty="0" smtClean="0"/>
              <a:t>ár 25. výročie ODF PF UPJŠ v Košiciach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943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Projekty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5157787" cy="4508500"/>
          </a:xfrm>
        </p:spPr>
        <p:txBody>
          <a:bodyPr/>
          <a:lstStyle/>
          <a:p>
            <a:r>
              <a:rPr lang="sk-SK" dirty="0" err="1">
                <a:solidFill>
                  <a:srgbClr val="FF0000"/>
                </a:solidFill>
              </a:rPr>
              <a:t>Tempus</a:t>
            </a:r>
            <a:endParaRPr lang="sk-SK" dirty="0">
              <a:solidFill>
                <a:srgbClr val="FF0000"/>
              </a:solidFill>
            </a:endParaRPr>
          </a:p>
          <a:p>
            <a:r>
              <a:rPr lang="en-US" dirty="0"/>
              <a:t>IDEP </a:t>
            </a:r>
            <a:endParaRPr lang="sk-SK" dirty="0" smtClean="0"/>
          </a:p>
          <a:p>
            <a:r>
              <a:rPr lang="sk-SK" dirty="0" err="1" smtClean="0">
                <a:solidFill>
                  <a:schemeClr val="accent1"/>
                </a:solidFill>
              </a:rPr>
              <a:t>Infovek</a:t>
            </a:r>
            <a:endParaRPr lang="sk-SK" dirty="0">
              <a:solidFill>
                <a:schemeClr val="accent1"/>
              </a:solidFill>
            </a:endParaRPr>
          </a:p>
          <a:p>
            <a:r>
              <a:rPr lang="sk-SK" dirty="0">
                <a:solidFill>
                  <a:schemeClr val="accent1"/>
                </a:solidFill>
              </a:rPr>
              <a:t>PIRŠ (ŠCI)</a:t>
            </a:r>
          </a:p>
          <a:p>
            <a:r>
              <a:rPr lang="sk-SK" dirty="0" smtClean="0"/>
              <a:t>VECIT</a:t>
            </a:r>
          </a:p>
          <a:p>
            <a:r>
              <a:rPr lang="sk-SK" dirty="0" smtClean="0"/>
              <a:t>KEGA</a:t>
            </a:r>
            <a:endParaRPr lang="sk-SK" dirty="0"/>
          </a:p>
          <a:p>
            <a:endParaRPr lang="sk-SK" dirty="0"/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1690688"/>
            <a:ext cx="5183188" cy="4498975"/>
          </a:xfrm>
        </p:spPr>
        <p:txBody>
          <a:bodyPr/>
          <a:lstStyle/>
          <a:p>
            <a:r>
              <a:rPr lang="sk-SK" dirty="0" smtClean="0"/>
              <a:t>MIV</a:t>
            </a:r>
          </a:p>
          <a:p>
            <a:r>
              <a:rPr lang="sk-SK" dirty="0" smtClean="0"/>
              <a:t>IRES</a:t>
            </a:r>
          </a:p>
          <a:p>
            <a:r>
              <a:rPr lang="sk-SK" dirty="0" err="1" smtClean="0">
                <a:solidFill>
                  <a:srgbClr val="FF0000"/>
                </a:solidFill>
              </a:rPr>
              <a:t>Talnet</a:t>
            </a:r>
            <a:endParaRPr lang="sk-SK" dirty="0">
              <a:solidFill>
                <a:srgbClr val="FF0000"/>
              </a:solidFill>
            </a:endParaRPr>
          </a:p>
          <a:p>
            <a:r>
              <a:rPr lang="sk-SK" dirty="0">
                <a:solidFill>
                  <a:srgbClr val="FF0000"/>
                </a:solidFill>
              </a:rPr>
              <a:t>7rp ESTABLISH</a:t>
            </a:r>
          </a:p>
          <a:p>
            <a:r>
              <a:rPr lang="sk-SK" dirty="0" smtClean="0"/>
              <a:t>APVV VEMIV</a:t>
            </a:r>
            <a:endParaRPr lang="sk-SK" dirty="0"/>
          </a:p>
          <a:p>
            <a:r>
              <a:rPr lang="sk-SK" dirty="0">
                <a:solidFill>
                  <a:schemeClr val="accent1"/>
                </a:solidFill>
              </a:rPr>
              <a:t>IT Akadémia</a:t>
            </a:r>
          </a:p>
          <a:p>
            <a:r>
              <a:rPr lang="sk-SK" dirty="0"/>
              <a:t>VEGA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362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Vzdelávanie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5389345" cy="4652177"/>
          </a:xfrm>
        </p:spPr>
        <p:txBody>
          <a:bodyPr>
            <a:normAutofit/>
          </a:bodyPr>
          <a:lstStyle/>
          <a:p>
            <a:r>
              <a:rPr lang="sk-SK" dirty="0"/>
              <a:t>Budúci učitelia fyziky a informatiky</a:t>
            </a:r>
          </a:p>
          <a:p>
            <a:pPr lvl="1"/>
            <a:r>
              <a:rPr lang="sk-SK" dirty="0"/>
              <a:t>Digitálna gramotnosť študenta (MFI</a:t>
            </a:r>
            <a:r>
              <a:rPr lang="sk-SK" dirty="0" smtClean="0"/>
              <a:t>)</a:t>
            </a:r>
          </a:p>
          <a:p>
            <a:pPr lvl="1"/>
            <a:r>
              <a:rPr lang="sk-SK" dirty="0"/>
              <a:t>ŠVK spoločná sekcia MFI</a:t>
            </a:r>
          </a:p>
          <a:p>
            <a:r>
              <a:rPr lang="sk-SK" dirty="0" smtClean="0"/>
              <a:t>Žiaci</a:t>
            </a:r>
          </a:p>
          <a:p>
            <a:pPr lvl="1"/>
            <a:r>
              <a:rPr lang="sk-SK" dirty="0" err="1" smtClean="0"/>
              <a:t>Teleprojekt</a:t>
            </a:r>
            <a:r>
              <a:rPr lang="sk-SK" dirty="0" smtClean="0"/>
              <a:t> </a:t>
            </a:r>
            <a:r>
              <a:rPr lang="sk-SK" dirty="0" err="1" smtClean="0"/>
              <a:t>Ekobiofyzika</a:t>
            </a:r>
            <a:endParaRPr lang="sk-SK" dirty="0" smtClean="0"/>
          </a:p>
          <a:p>
            <a:pPr lvl="1"/>
            <a:r>
              <a:rPr lang="sk-SK" dirty="0" smtClean="0"/>
              <a:t>Projekt </a:t>
            </a:r>
            <a:r>
              <a:rPr lang="sk-SK" dirty="0" err="1" smtClean="0"/>
              <a:t>Talnet</a:t>
            </a:r>
            <a:endParaRPr lang="sk-SK" dirty="0" smtClean="0"/>
          </a:p>
          <a:p>
            <a:pPr lvl="1"/>
            <a:r>
              <a:rPr lang="sk-SK" dirty="0" smtClean="0"/>
              <a:t>Učebnica Práca s multimédiami</a:t>
            </a:r>
          </a:p>
          <a:p>
            <a:pPr lvl="1"/>
            <a:r>
              <a:rPr lang="sk-SK" dirty="0" smtClean="0"/>
              <a:t>Online súťaž PALMA junior – úlohy </a:t>
            </a:r>
            <a:br>
              <a:rPr lang="sk-SK" dirty="0" smtClean="0"/>
            </a:br>
            <a:r>
              <a:rPr lang="sk-SK" dirty="0" smtClean="0"/>
              <a:t>s fyzikálnym (STEM) kontextom</a:t>
            </a:r>
          </a:p>
          <a:p>
            <a:pPr lvl="1"/>
            <a:endParaRPr lang="sk-SK" dirty="0"/>
          </a:p>
          <a:p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429676" y="1825625"/>
            <a:ext cx="4924124" cy="4565550"/>
          </a:xfrm>
        </p:spPr>
        <p:txBody>
          <a:bodyPr>
            <a:normAutofit/>
          </a:bodyPr>
          <a:lstStyle/>
          <a:p>
            <a:r>
              <a:rPr lang="sk-SK" dirty="0" smtClean="0"/>
              <a:t>Učitelia </a:t>
            </a:r>
            <a:r>
              <a:rPr lang="sk-SK" dirty="0"/>
              <a:t>fyziky a </a:t>
            </a:r>
            <a:r>
              <a:rPr lang="sk-SK" dirty="0" smtClean="0"/>
              <a:t>informatiky</a:t>
            </a:r>
          </a:p>
          <a:p>
            <a:pPr lvl="1"/>
            <a:r>
              <a:rPr lang="sk-SK" dirty="0" err="1" smtClean="0"/>
              <a:t>Tempus</a:t>
            </a:r>
            <a:r>
              <a:rPr lang="sk-SK" dirty="0" smtClean="0"/>
              <a:t>, </a:t>
            </a:r>
            <a:r>
              <a:rPr lang="sk-SK" dirty="0" err="1" smtClean="0">
                <a:hlinkClick r:id="rId2" action="ppaction://hlinkfile"/>
              </a:rPr>
              <a:t>Infovek</a:t>
            </a:r>
            <a:r>
              <a:rPr lang="sk-SK" dirty="0" smtClean="0"/>
              <a:t>, PIRŠ, NPITA</a:t>
            </a:r>
          </a:p>
          <a:p>
            <a:pPr lvl="1"/>
            <a:r>
              <a:rPr lang="sk-SK" dirty="0" smtClean="0"/>
              <a:t>KUF, KUI</a:t>
            </a:r>
          </a:p>
          <a:p>
            <a:pPr lvl="1"/>
            <a:r>
              <a:rPr lang="sk-SK" dirty="0"/>
              <a:t>č</a:t>
            </a:r>
            <a:r>
              <a:rPr lang="sk-SK" dirty="0" smtClean="0"/>
              <a:t>asopis MIF</a:t>
            </a:r>
          </a:p>
          <a:p>
            <a:pPr lvl="1"/>
            <a:r>
              <a:rPr lang="sk-SK" dirty="0"/>
              <a:t>o</a:t>
            </a:r>
            <a:r>
              <a:rPr lang="sk-SK" dirty="0" smtClean="0"/>
              <a:t>nline kurzy (</a:t>
            </a:r>
            <a:r>
              <a:rPr lang="sk-SK" dirty="0"/>
              <a:t>IDEP</a:t>
            </a:r>
            <a:r>
              <a:rPr lang="sk-SK" dirty="0" smtClean="0"/>
              <a:t>)</a:t>
            </a:r>
          </a:p>
          <a:p>
            <a:pPr lvl="1"/>
            <a:r>
              <a:rPr lang="sk-SK" dirty="0"/>
              <a:t>m</a:t>
            </a:r>
            <a:r>
              <a:rPr lang="sk-SK" dirty="0" smtClean="0"/>
              <a:t>etodické materiály</a:t>
            </a:r>
          </a:p>
          <a:p>
            <a:r>
              <a:rPr lang="sk-SK" dirty="0" smtClean="0"/>
              <a:t>Vlastný odborný rast</a:t>
            </a:r>
          </a:p>
          <a:p>
            <a:pPr lvl="1"/>
            <a:r>
              <a:rPr lang="sk-SK" dirty="0" err="1" smtClean="0"/>
              <a:t>PhD</a:t>
            </a:r>
            <a:r>
              <a:rPr lang="sk-SK" dirty="0" smtClean="0"/>
              <a:t> (MM), </a:t>
            </a:r>
            <a:r>
              <a:rPr lang="sk-SK" dirty="0" err="1" smtClean="0"/>
              <a:t>doc</a:t>
            </a:r>
            <a:r>
              <a:rPr lang="sk-SK" dirty="0" smtClean="0"/>
              <a:t> (BOV)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104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925"/>
            <a:ext cx="12192000" cy="654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2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996"/>
            <a:ext cx="12192000" cy="654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77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" y="134119"/>
            <a:ext cx="12199599" cy="654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83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l="9942" t="31044" r="39225" b="11273"/>
          <a:stretch/>
        </p:blipFill>
        <p:spPr>
          <a:xfrm>
            <a:off x="639277" y="172620"/>
            <a:ext cx="10761045" cy="655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4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Výskum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Bádateľsky orientované vyučovanie fyziky a informatiky -</a:t>
            </a:r>
            <a:r>
              <a:rPr lang="en-US" dirty="0" smtClean="0"/>
              <a:t>&gt; </a:t>
            </a:r>
            <a:r>
              <a:rPr lang="en-US" dirty="0" err="1" smtClean="0"/>
              <a:t>rozv</a:t>
            </a:r>
            <a:r>
              <a:rPr lang="sk-SK" dirty="0" err="1" smtClean="0"/>
              <a:t>íjanie</a:t>
            </a:r>
            <a:r>
              <a:rPr lang="sk-SK" dirty="0" smtClean="0"/>
              <a:t> spôsobilostí vedeckej práce</a:t>
            </a:r>
          </a:p>
          <a:p>
            <a:r>
              <a:rPr lang="sk-SK" dirty="0" err="1" smtClean="0"/>
              <a:t>Formatívne</a:t>
            </a:r>
            <a:r>
              <a:rPr lang="sk-SK" dirty="0" smtClean="0"/>
              <a:t> hodnotenie vo vyučovaní fyziky a informatiky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840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Spoločné publikácie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Časopisecké a konferenčné príspevky, učebnice, metodiky</a:t>
            </a:r>
          </a:p>
          <a:p>
            <a:r>
              <a:rPr lang="sk-SK" dirty="0" err="1" smtClean="0"/>
              <a:t>Kireš</a:t>
            </a:r>
            <a:r>
              <a:rPr lang="sk-SK" dirty="0" smtClean="0"/>
              <a:t> 24</a:t>
            </a:r>
          </a:p>
          <a:p>
            <a:r>
              <a:rPr lang="sk-SK" dirty="0" err="1" smtClean="0"/>
              <a:t>Ješková</a:t>
            </a:r>
            <a:r>
              <a:rPr lang="sk-SK" dirty="0" smtClean="0"/>
              <a:t> 6</a:t>
            </a:r>
          </a:p>
          <a:p>
            <a:r>
              <a:rPr lang="sk-SK" dirty="0" err="1" smtClean="0"/>
              <a:t>Degro</a:t>
            </a:r>
            <a:r>
              <a:rPr lang="sk-SK" dirty="0" smtClean="0"/>
              <a:t> 6</a:t>
            </a:r>
          </a:p>
          <a:p>
            <a:r>
              <a:rPr lang="sk-SK" dirty="0" err="1" smtClean="0"/>
              <a:t>Onderová</a:t>
            </a:r>
            <a:r>
              <a:rPr lang="sk-SK" dirty="0" smtClean="0"/>
              <a:t> 5</a:t>
            </a:r>
          </a:p>
          <a:p>
            <a:r>
              <a:rPr lang="sk-SK" dirty="0" err="1"/>
              <a:t>Gajdušek</a:t>
            </a:r>
            <a:r>
              <a:rPr lang="sk-SK" dirty="0"/>
              <a:t> 2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22" y="2555098"/>
            <a:ext cx="2031693" cy="289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148</Words>
  <Application>Microsoft Office PowerPoint</Application>
  <PresentationFormat>Širokouhlá</PresentationFormat>
  <Paragraphs>45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balíka Office</vt:lpstr>
      <vt:lpstr>     </vt:lpstr>
      <vt:lpstr>Projekty</vt:lpstr>
      <vt:lpstr>Vzdelávanie</vt:lpstr>
      <vt:lpstr>Prezentácia programu PowerPoint</vt:lpstr>
      <vt:lpstr>Prezentácia programu PowerPoint</vt:lpstr>
      <vt:lpstr>Prezentácia programu PowerPoint</vt:lpstr>
      <vt:lpstr>Prezentácia programu PowerPoint</vt:lpstr>
      <vt:lpstr>Výskum</vt:lpstr>
      <vt:lpstr>Spoločné publikácie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doc. RNDr. Ľubomír Šnajder PhD.</dc:creator>
  <cp:lastModifiedBy>Používateľ systému Windows</cp:lastModifiedBy>
  <cp:revision>26</cp:revision>
  <dcterms:created xsi:type="dcterms:W3CDTF">2018-05-20T19:06:51Z</dcterms:created>
  <dcterms:modified xsi:type="dcterms:W3CDTF">2019-04-23T13:04:45Z</dcterms:modified>
</cp:coreProperties>
</file>