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6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60" d="100"/>
          <a:sy n="60" d="100"/>
        </p:scale>
        <p:origin x="8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36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29.11.2018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adlet.com/edunpita/wkexvr11oc8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497D31C0-2E34-4E83-B3AE-F06C610A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009" y="1611985"/>
            <a:ext cx="7772400" cy="2655064"/>
          </a:xfrm>
        </p:spPr>
        <p:txBody>
          <a:bodyPr/>
          <a:lstStyle/>
          <a:p>
            <a:r>
              <a:rPr lang="sk-SK" dirty="0" smtClean="0"/>
              <a:t>Projekt ITA a inovácia výučby informatiky na Z</a:t>
            </a:r>
            <a:r>
              <a:rPr lang="sk-SK" dirty="0"/>
              <a:t>Š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EDE5F767-E0BC-4DC4-89E8-81993560B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9924" y="5033319"/>
            <a:ext cx="3278149" cy="381000"/>
          </a:xfrm>
        </p:spPr>
        <p:txBody>
          <a:bodyPr/>
          <a:lstStyle/>
          <a:p>
            <a:r>
              <a:rPr lang="sk-SK" dirty="0" smtClean="0"/>
              <a:t>Ľ. Šnajder, A. </a:t>
            </a:r>
            <a:r>
              <a:rPr lang="sk-SK" dirty="0" err="1" smtClean="0"/>
              <a:t>Haneszová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98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zistíme mieru inovácie výučby informatiky?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TVVP</a:t>
            </a:r>
          </a:p>
          <a:p>
            <a:r>
              <a:rPr lang="sk-SK" dirty="0" smtClean="0"/>
              <a:t>Spätná väzba od učiteľov a žiakov (inovatívne metodiky)</a:t>
            </a:r>
          </a:p>
          <a:p>
            <a:r>
              <a:rPr lang="sk-SK" dirty="0" smtClean="0"/>
              <a:t>Výsledky žiakov v testoch BOV a IM</a:t>
            </a:r>
          </a:p>
          <a:p>
            <a:r>
              <a:rPr lang="sk-SK" dirty="0" smtClean="0"/>
              <a:t>Výsledky žiakov v testoch PISA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221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1998" y="1205725"/>
            <a:ext cx="7886700" cy="1095508"/>
          </a:xfrm>
        </p:spPr>
        <p:txBody>
          <a:bodyPr/>
          <a:lstStyle/>
          <a:p>
            <a:r>
              <a:rPr lang="sk-SK" dirty="0" smtClean="0"/>
              <a:t>Inovácia výučby – kľúčové otázky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41999" y="2072222"/>
            <a:ext cx="8225554" cy="316441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Kto potrebuje inováciu výučby informatiky?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Kto </a:t>
            </a:r>
            <a:r>
              <a:rPr lang="sk-SK" dirty="0" smtClean="0"/>
              <a:t>zrealizuje </a:t>
            </a:r>
            <a:r>
              <a:rPr lang="sk-SK" dirty="0" smtClean="0"/>
              <a:t>inováciu výučby informatiky?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Čo chceme inovovať vo výučbe informatiky 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a </a:t>
            </a:r>
            <a:r>
              <a:rPr lang="sk-SK" dirty="0" smtClean="0"/>
              <a:t>v akom rozsahu?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Ako by mala prebiehať inovácia výučby informatiky?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Ako zistíme mieru inovácie výučby informatiky?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3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545" y="1024350"/>
            <a:ext cx="7886700" cy="761925"/>
          </a:xfrm>
        </p:spPr>
        <p:txBody>
          <a:bodyPr/>
          <a:lstStyle/>
          <a:p>
            <a:r>
              <a:rPr lang="sk-SK" dirty="0" smtClean="0"/>
              <a:t>Diskusia – príspevky na </a:t>
            </a:r>
            <a:r>
              <a:rPr lang="sk-SK" dirty="0" err="1" smtClean="0"/>
              <a:t>Padlete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https://padlet.com/edunpita/wkexvr11oc8a</a:t>
            </a:r>
            <a:r>
              <a:rPr lang="sk-SK" dirty="0"/>
              <a:t> 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7" t="10819" r="10261" b="10595"/>
          <a:stretch/>
        </p:blipFill>
        <p:spPr>
          <a:xfrm>
            <a:off x="2936979" y="2360428"/>
            <a:ext cx="2879603" cy="286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5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Kto potrebuje inováciu výučby informatiky?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Učitelia</a:t>
            </a:r>
          </a:p>
          <a:p>
            <a:r>
              <a:rPr lang="sk-SK" dirty="0" smtClean="0"/>
              <a:t>Riaditeľ</a:t>
            </a:r>
          </a:p>
          <a:p>
            <a:r>
              <a:rPr lang="sk-SK" dirty="0" smtClean="0"/>
              <a:t>Žiaci</a:t>
            </a:r>
          </a:p>
          <a:p>
            <a:r>
              <a:rPr lang="sk-SK" dirty="0" smtClean="0"/>
              <a:t>Rodičia</a:t>
            </a:r>
          </a:p>
          <a:p>
            <a:r>
              <a:rPr lang="sk-SK" dirty="0" smtClean="0"/>
              <a:t>IT sektor</a:t>
            </a:r>
          </a:p>
          <a:p>
            <a:r>
              <a:rPr lang="sk-SK" dirty="0" smtClean="0"/>
              <a:t>Celá spoločnosť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49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Kto urobí inováciu výučby informatiky?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Učitelia</a:t>
            </a:r>
          </a:p>
          <a:p>
            <a:r>
              <a:rPr lang="sk-SK" dirty="0" smtClean="0"/>
              <a:t>Riaditeľ</a:t>
            </a:r>
          </a:p>
          <a:p>
            <a:r>
              <a:rPr lang="sk-SK" dirty="0" smtClean="0"/>
              <a:t>VŠ</a:t>
            </a:r>
          </a:p>
          <a:p>
            <a:r>
              <a:rPr lang="sk-SK" dirty="0" smtClean="0"/>
              <a:t>Firmy</a:t>
            </a:r>
          </a:p>
          <a:p>
            <a:r>
              <a:rPr lang="sk-SK" dirty="0" smtClean="0"/>
              <a:t>Ministerstvo školstva, CVTI, Metodické centrá, ŠPÚ ...</a:t>
            </a:r>
          </a:p>
          <a:p>
            <a:r>
              <a:rPr lang="sk-SK" dirty="0" smtClean="0"/>
              <a:t>Projekt ITA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078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chceme inovovať vo výučbe informatiky a v akom rozsahu?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Obsah výučby = inovatívne témy</a:t>
            </a:r>
          </a:p>
          <a:p>
            <a:pPr lvl="1"/>
            <a:r>
              <a:rPr lang="sk-SK" dirty="0" smtClean="0"/>
              <a:t>Edukačná robotika (konštrukcia, programovanie, dizajn)</a:t>
            </a:r>
          </a:p>
          <a:p>
            <a:pPr lvl="1"/>
            <a:r>
              <a:rPr lang="sk-SK" dirty="0" smtClean="0"/>
              <a:t>Programovanie mikroprocesorových dosiek so senzormi</a:t>
            </a:r>
          </a:p>
          <a:p>
            <a:pPr lvl="1"/>
            <a:r>
              <a:rPr lang="sk-SK" dirty="0" smtClean="0"/>
              <a:t>Programovanie mobilných zariadení</a:t>
            </a:r>
          </a:p>
          <a:p>
            <a:pPr lvl="1"/>
            <a:r>
              <a:rPr lang="sk-SK" dirty="0" err="1" smtClean="0"/>
              <a:t>Geodáta</a:t>
            </a:r>
            <a:endParaRPr lang="sk-SK" dirty="0" smtClean="0"/>
          </a:p>
          <a:p>
            <a:pPr lvl="1"/>
            <a:r>
              <a:rPr lang="sk-SK" dirty="0" smtClean="0"/>
              <a:t>Informačná bezpečnosť</a:t>
            </a:r>
          </a:p>
          <a:p>
            <a:pPr lvl="1"/>
            <a:r>
              <a:rPr lang="sk-SK" dirty="0" smtClean="0"/>
              <a:t>Riziká IKT</a:t>
            </a:r>
          </a:p>
          <a:p>
            <a:pPr lvl="1"/>
            <a:r>
              <a:rPr lang="sk-SK" dirty="0" smtClean="0"/>
              <a:t>3D modelovanie a 3D tlač</a:t>
            </a:r>
          </a:p>
          <a:p>
            <a:pPr lvl="1"/>
            <a:r>
              <a:rPr lang="sk-SK" dirty="0" smtClean="0"/>
              <a:t>... Umelá inteligencia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607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chceme inovovať vo výučbe informatiky a v akom rozsahu?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Spôsoby výučby = inovatívne metódy vzdelávania</a:t>
            </a:r>
          </a:p>
          <a:p>
            <a:pPr lvl="1"/>
            <a:r>
              <a:rPr lang="sk-SK" dirty="0" smtClean="0"/>
              <a:t>Bádateľsky orientované vyučovanie</a:t>
            </a:r>
          </a:p>
          <a:p>
            <a:pPr lvl="1"/>
            <a:r>
              <a:rPr lang="sk-SK" dirty="0" smtClean="0"/>
              <a:t>Projektové vyučovanie</a:t>
            </a:r>
          </a:p>
          <a:p>
            <a:pPr lvl="1"/>
            <a:r>
              <a:rPr lang="sk-SK" dirty="0" smtClean="0"/>
              <a:t>Problémové vyučovanie</a:t>
            </a:r>
          </a:p>
          <a:p>
            <a:pPr lvl="1"/>
            <a:r>
              <a:rPr lang="sk-SK" dirty="0" err="1" smtClean="0"/>
              <a:t>Formatívne</a:t>
            </a:r>
            <a:r>
              <a:rPr lang="sk-SK" dirty="0" smtClean="0"/>
              <a:t> hodnotenie</a:t>
            </a:r>
          </a:p>
          <a:p>
            <a:pPr lvl="1"/>
            <a:r>
              <a:rPr lang="sk-SK" dirty="0" smtClean="0"/>
              <a:t>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174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chceme inovovať vo výučbe informatiky a v akom rozsahu?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Rozsah a miesto inovácie</a:t>
            </a:r>
          </a:p>
          <a:p>
            <a:pPr lvl="1"/>
            <a:r>
              <a:rPr lang="sk-SK" dirty="0" smtClean="0"/>
              <a:t>1 hodina týždenne, </a:t>
            </a:r>
            <a:br>
              <a:rPr lang="sk-SK" dirty="0" smtClean="0"/>
            </a:br>
            <a:r>
              <a:rPr lang="sk-SK" dirty="0" err="1" smtClean="0"/>
              <a:t>t.j</a:t>
            </a:r>
            <a:r>
              <a:rPr lang="sk-SK" dirty="0" smtClean="0"/>
              <a:t>. cca 30 hodín ročne, 120 hodín v 5. – 8. ročníku</a:t>
            </a:r>
          </a:p>
          <a:p>
            <a:pPr lvl="1"/>
            <a:r>
              <a:rPr lang="sk-SK" dirty="0" smtClean="0"/>
              <a:t>Disponibilné hodiny </a:t>
            </a:r>
            <a:r>
              <a:rPr lang="sk-SK" dirty="0" err="1" smtClean="0"/>
              <a:t>ŠkVP</a:t>
            </a:r>
            <a:r>
              <a:rPr lang="sk-SK" dirty="0" smtClean="0"/>
              <a:t> – na precvičenie tradičných tém, či na nové témy informatiky</a:t>
            </a:r>
          </a:p>
          <a:p>
            <a:pPr lvl="1"/>
            <a:r>
              <a:rPr lang="sk-SK" dirty="0" smtClean="0"/>
              <a:t>Krúžky</a:t>
            </a:r>
          </a:p>
          <a:p>
            <a:pPr lvl="1"/>
            <a:r>
              <a:rPr lang="sk-SK" dirty="0" smtClean="0"/>
              <a:t>Súťaže</a:t>
            </a:r>
          </a:p>
        </p:txBody>
      </p:sp>
    </p:spTree>
    <p:extLst>
      <p:ext uri="{BB962C8B-B14F-4D97-AF65-F5344CB8AC3E}">
        <p14:creationId xmlns:p14="http://schemas.microsoft.com/office/powerpoint/2010/main" val="343177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by mala prebiehať inovácia výučby informatiky?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Inovatívne metodiky – vývoj v spolupráci s učiteľmi ZŠ – overovateľmi a používateľmi</a:t>
            </a:r>
          </a:p>
          <a:p>
            <a:r>
              <a:rPr lang="sk-SK" dirty="0" smtClean="0"/>
              <a:t>Školenia k inovatívnym metodikám</a:t>
            </a:r>
          </a:p>
          <a:p>
            <a:r>
              <a:rPr lang="sk-SK" dirty="0" smtClean="0"/>
              <a:t>Inovatívny hardvér a softvér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514384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234</Words>
  <Application>Microsoft Office PowerPoint</Application>
  <PresentationFormat>Prezentácia na obrazovke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balíka Office</vt:lpstr>
      <vt:lpstr>Projekt ITA a inovácia výučby informatiky na ZŠ</vt:lpstr>
      <vt:lpstr>Inovácia výučby – kľúčové otázky</vt:lpstr>
      <vt:lpstr>Diskusia – príspevky na Padlete</vt:lpstr>
      <vt:lpstr>Kto potrebuje inováciu výučby informatiky? </vt:lpstr>
      <vt:lpstr>Kto urobí inováciu výučby informatiky? </vt:lpstr>
      <vt:lpstr>Čo chceme inovovať vo výučbe informatiky a v akom rozsahu? </vt:lpstr>
      <vt:lpstr>Čo chceme inovovať vo výučbe informatiky a v akom rozsahu? </vt:lpstr>
      <vt:lpstr>Čo chceme inovovať vo výučbe informatiky a v akom rozsahu? </vt:lpstr>
      <vt:lpstr>Ako by mala prebiehať inovácia výučby informatiky? </vt:lpstr>
      <vt:lpstr>Ako zistíme mieru inovácie výučby informatiky?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doc. RNDr. Ľubomír Šnajder PhD.</cp:lastModifiedBy>
  <cp:revision>12</cp:revision>
  <dcterms:created xsi:type="dcterms:W3CDTF">2017-10-23T08:52:40Z</dcterms:created>
  <dcterms:modified xsi:type="dcterms:W3CDTF">2018-11-28T23:41:54Z</dcterms:modified>
</cp:coreProperties>
</file>