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3" r:id="rId2"/>
    <p:sldId id="256" r:id="rId3"/>
    <p:sldId id="287" r:id="rId4"/>
    <p:sldId id="288" r:id="rId5"/>
    <p:sldId id="285" r:id="rId6"/>
    <p:sldId id="286" r:id="rId7"/>
    <p:sldId id="280" r:id="rId8"/>
    <p:sldId id="281" r:id="rId9"/>
    <p:sldId id="282" r:id="rId10"/>
    <p:sldId id="28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5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10.10.2018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8"/>
          <a:stretch/>
        </p:blipFill>
        <p:spPr>
          <a:xfrm>
            <a:off x="0" y="0"/>
            <a:ext cx="9144000" cy="45194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7" b="1993"/>
          <a:stretch/>
        </p:blipFill>
        <p:spPr>
          <a:xfrm>
            <a:off x="0" y="6243144"/>
            <a:ext cx="9144000" cy="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mailto:lubomir.snajder@upjs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463" y="21974"/>
            <a:ext cx="8178466" cy="1325563"/>
          </a:xfrm>
        </p:spPr>
        <p:txBody>
          <a:bodyPr/>
          <a:lstStyle/>
          <a:p>
            <a:pPr algn="r">
              <a:lnSpc>
                <a:spcPct val="150000"/>
              </a:lnSpc>
              <a:spcBef>
                <a:spcPts val="2400"/>
              </a:spcBef>
            </a:pPr>
            <a:r>
              <a:rPr lang="sk-SK" b="1" dirty="0" smtClean="0"/>
              <a:t>Klub učiteľov informatiky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347537"/>
            <a:ext cx="8342095" cy="4829426"/>
          </a:xfrm>
        </p:spPr>
        <p:txBody>
          <a:bodyPr/>
          <a:lstStyle/>
          <a:p>
            <a:r>
              <a:rPr lang="sk-SK" dirty="0" smtClean="0"/>
              <a:t>Aktivita 1.1a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Čo by </a:t>
            </a:r>
            <a:r>
              <a:rPr lang="sk-SK" b="1" dirty="0" smtClean="0">
                <a:solidFill>
                  <a:srgbClr val="FF0000"/>
                </a:solidFill>
              </a:rPr>
              <a:t>mali žiaci vedieť o umelej </a:t>
            </a:r>
            <a:r>
              <a:rPr lang="sk-SK" b="1" dirty="0">
                <a:solidFill>
                  <a:srgbClr val="FF0000"/>
                </a:solidFill>
              </a:rPr>
              <a:t>inteligencii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Aktivita 1.1b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Koncepcia predmetu Programovanie mobilných </a:t>
            </a:r>
            <a:r>
              <a:rPr lang="pl-PL" b="1" dirty="0" smtClean="0">
                <a:solidFill>
                  <a:srgbClr val="FF0000"/>
                </a:solidFill>
              </a:rPr>
              <a:t>zariadení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Koncepcia predmetu </a:t>
            </a:r>
            <a:r>
              <a:rPr lang="sk-SK" b="1" dirty="0" smtClean="0">
                <a:solidFill>
                  <a:srgbClr val="FF0000"/>
                </a:solidFill>
              </a:rPr>
              <a:t>Riešenie </a:t>
            </a:r>
            <a:r>
              <a:rPr lang="sk-SK" b="1" dirty="0">
                <a:solidFill>
                  <a:srgbClr val="FF0000"/>
                </a:solidFill>
              </a:rPr>
              <a:t>problémov a programovanie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Aktivita 1.1c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sk-SK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sk-SK" dirty="0" err="1" smtClean="0">
                <a:solidFill>
                  <a:schemeClr val="bg1">
                    <a:lumMod val="75000"/>
                  </a:schemeClr>
                </a:solidFill>
              </a:rPr>
              <a:t>ktivita</a:t>
            </a: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 1.2</a:t>
            </a:r>
          </a:p>
          <a:p>
            <a:r>
              <a:rPr lang="sk-SK" dirty="0" smtClean="0"/>
              <a:t>Aktivita 1.3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Robotické súťaže </a:t>
            </a:r>
            <a:r>
              <a:rPr lang="sk-SK" b="1" dirty="0" smtClean="0">
                <a:solidFill>
                  <a:srgbClr val="FF0000"/>
                </a:solidFill>
              </a:rPr>
              <a:t>– ich </a:t>
            </a:r>
            <a:r>
              <a:rPr lang="sk-SK" b="1" dirty="0">
                <a:solidFill>
                  <a:srgbClr val="FF0000"/>
                </a:solidFill>
              </a:rPr>
              <a:t>ciele, výsledky a </a:t>
            </a:r>
            <a:r>
              <a:rPr lang="sk-SK" b="1" dirty="0" smtClean="0">
                <a:solidFill>
                  <a:srgbClr val="FF0000"/>
                </a:solidFill>
              </a:rPr>
              <a:t>prínosy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sk-SK" b="1" dirty="0" smtClean="0">
                <a:solidFill>
                  <a:srgbClr val="FF0000"/>
                </a:solidFill>
              </a:rPr>
              <a:t>Aktivity ÚINF </a:t>
            </a:r>
            <a:r>
              <a:rPr lang="sk-SK" b="1" dirty="0" smtClean="0">
                <a:solidFill>
                  <a:srgbClr val="FF0000"/>
                </a:solidFill>
              </a:rPr>
              <a:t>PF </a:t>
            </a:r>
            <a:r>
              <a:rPr lang="sk-SK" b="1" dirty="0">
                <a:solidFill>
                  <a:srgbClr val="FF0000"/>
                </a:solidFill>
              </a:rPr>
              <a:t>UPJŠ pre </a:t>
            </a:r>
            <a:r>
              <a:rPr lang="sk-SK" b="1" dirty="0" smtClean="0">
                <a:solidFill>
                  <a:srgbClr val="FF0000"/>
                </a:solidFill>
              </a:rPr>
              <a:t>školy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070" y="238841"/>
            <a:ext cx="7886700" cy="708762"/>
          </a:xfrm>
        </p:spPr>
        <p:txBody>
          <a:bodyPr/>
          <a:lstStyle/>
          <a:p>
            <a:pPr algn="r"/>
            <a:r>
              <a:rPr lang="sk-SK" sz="4000" dirty="0" smtClean="0"/>
              <a:t>Ďakujem za pozornosť</a:t>
            </a:r>
            <a:endParaRPr lang="sk-SK" sz="4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58" y="3921893"/>
            <a:ext cx="1632811" cy="808242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533332" y="3807276"/>
            <a:ext cx="970454" cy="1037475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964" y="1582410"/>
            <a:ext cx="2661511" cy="123086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375" y="1407783"/>
            <a:ext cx="1606150" cy="356539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71" y="4359274"/>
            <a:ext cx="1797799" cy="179779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669835" y="5787741"/>
            <a:ext cx="24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9"/>
              </a:rPr>
              <a:t>lubomir.snajder@upjs.sk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6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59151" y="3365202"/>
            <a:ext cx="8025693" cy="18925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/>
              <a:t>Koncepcia výučby predmetu Programovanie mobilných </a:t>
            </a:r>
            <a:r>
              <a:rPr lang="sk-SK" sz="4000" b="1" dirty="0" smtClean="0"/>
              <a:t>zariadení</a:t>
            </a:r>
            <a:endParaRPr lang="sk-SK" sz="4000" b="1" dirty="0" smtClean="0"/>
          </a:p>
          <a:p>
            <a:pPr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Ľubomír Šnajder, Ján </a:t>
            </a:r>
            <a:r>
              <a:rPr lang="sk-SK" sz="2000" b="1" dirty="0" err="1" smtClean="0">
                <a:solidFill>
                  <a:srgbClr val="0070C0"/>
                </a:solidFill>
              </a:rPr>
              <a:t>Guniš</a:t>
            </a:r>
            <a:r>
              <a:rPr lang="sk-SK" sz="2000" b="1" dirty="0" smtClean="0">
                <a:solidFill>
                  <a:srgbClr val="0070C0"/>
                </a:solidFill>
              </a:rPr>
              <a:t>, Viera </a:t>
            </a:r>
            <a:r>
              <a:rPr lang="sk-SK" sz="2000" b="1" dirty="0" err="1" smtClean="0">
                <a:solidFill>
                  <a:srgbClr val="0070C0"/>
                </a:solidFill>
              </a:rPr>
              <a:t>Michaličková</a:t>
            </a:r>
            <a:r>
              <a:rPr lang="sk-SK" sz="2000" b="1" dirty="0" smtClean="0">
                <a:solidFill>
                  <a:srgbClr val="0070C0"/>
                </a:solidFill>
              </a:rPr>
              <a:t>, Gabriela </a:t>
            </a:r>
            <a:r>
              <a:rPr lang="sk-SK" sz="2000" b="1" dirty="0" err="1" smtClean="0">
                <a:solidFill>
                  <a:srgbClr val="0070C0"/>
                </a:solidFill>
              </a:rPr>
              <a:t>Lovászová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UPJŠ v Košiciach, UKF v Nitre</a:t>
            </a:r>
            <a:endParaRPr lang="sk-SK" sz="2000" b="1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04" y="2518933"/>
            <a:ext cx="1313135" cy="5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dirty="0" smtClean="0"/>
              <a:t>Postavenie </a:t>
            </a:r>
            <a:r>
              <a:rPr lang="sk-SK" dirty="0"/>
              <a:t>predmetu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" y="1626783"/>
            <a:ext cx="7891231" cy="3625701"/>
          </a:xfrm>
        </p:spPr>
      </p:pic>
    </p:spTree>
    <p:extLst>
      <p:ext uri="{BB962C8B-B14F-4D97-AF65-F5344CB8AC3E}">
        <p14:creationId xmlns:p14="http://schemas.microsoft.com/office/powerpoint/2010/main" val="2711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dirty="0"/>
              <a:t>Charakteristika predmetu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4" y="4484920"/>
            <a:ext cx="2156373" cy="106740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211146" y="4157345"/>
            <a:ext cx="1418129" cy="139498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964" y="1582409"/>
            <a:ext cx="3933825" cy="18192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367" y="1582409"/>
            <a:ext cx="1671091" cy="3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13" y="365126"/>
            <a:ext cx="5950974" cy="5752219"/>
          </a:xfrm>
        </p:spPr>
      </p:pic>
    </p:spTree>
    <p:extLst>
      <p:ext uri="{BB962C8B-B14F-4D97-AF65-F5344CB8AC3E}">
        <p14:creationId xmlns:p14="http://schemas.microsoft.com/office/powerpoint/2010/main" val="2048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0596"/>
            <a:ext cx="7686675" cy="608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346077"/>
            <a:ext cx="7724775" cy="701674"/>
          </a:xfrm>
        </p:spPr>
        <p:txBody>
          <a:bodyPr/>
          <a:lstStyle/>
          <a:p>
            <a:r>
              <a:rPr lang="sk-SK" sz="4000" dirty="0" smtClean="0"/>
              <a:t>Vývoj </a:t>
            </a:r>
            <a:r>
              <a:rPr lang="sk-SK" sz="4000" dirty="0" smtClean="0"/>
              <a:t>a prezentácia </a:t>
            </a:r>
            <a:r>
              <a:rPr lang="sk-SK" sz="4000" dirty="0" smtClean="0"/>
              <a:t>tímovej aplikácie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So </a:t>
            </a:r>
            <a:r>
              <a:rPr lang="sk-SK" dirty="0" smtClean="0"/>
              <a:t>zameraním na:</a:t>
            </a:r>
            <a:endParaRPr lang="sk-SK" dirty="0"/>
          </a:p>
          <a:p>
            <a:r>
              <a:rPr lang="sk-SK" dirty="0" smtClean="0"/>
              <a:t>vzdelávanie</a:t>
            </a:r>
            <a:endParaRPr lang="sk-SK" dirty="0"/>
          </a:p>
          <a:p>
            <a:r>
              <a:rPr lang="sk-SK" dirty="0" smtClean="0"/>
              <a:t>zábavu</a:t>
            </a:r>
            <a:endParaRPr lang="sk-SK" dirty="0"/>
          </a:p>
          <a:p>
            <a:r>
              <a:rPr lang="sk-SK" dirty="0" smtClean="0"/>
              <a:t>skúmanie </a:t>
            </a:r>
            <a:r>
              <a:rPr lang="sk-SK" dirty="0"/>
              <a:t>prírodovedných a spoločenských </a:t>
            </a:r>
            <a:r>
              <a:rPr lang="sk-SK" dirty="0" smtClean="0"/>
              <a:t>javov</a:t>
            </a:r>
            <a:endParaRPr lang="sk-SK" dirty="0"/>
          </a:p>
          <a:p>
            <a:r>
              <a:rPr lang="sk-SK" dirty="0" smtClean="0"/>
              <a:t>pomoc </a:t>
            </a:r>
            <a:r>
              <a:rPr lang="sk-SK" dirty="0"/>
              <a:t>ľudom so špeciálnymi potrebami, seniorom, </a:t>
            </a:r>
            <a:r>
              <a:rPr lang="sk-SK" dirty="0" smtClean="0"/>
              <a:t>športovcom</a:t>
            </a:r>
            <a:endParaRPr lang="sk-SK" dirty="0"/>
          </a:p>
          <a:p>
            <a:r>
              <a:rPr lang="sk-SK" dirty="0" smtClean="0"/>
              <a:t>skvalitnenie </a:t>
            </a:r>
            <a:r>
              <a:rPr lang="sk-SK" dirty="0"/>
              <a:t>a spríjemnenie každodenného života 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1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50" y="188920"/>
            <a:ext cx="5584055" cy="701674"/>
          </a:xfrm>
        </p:spPr>
        <p:txBody>
          <a:bodyPr/>
          <a:lstStyle/>
          <a:p>
            <a:pPr algn="r"/>
            <a:r>
              <a:rPr lang="sk-SK" sz="4000" dirty="0" smtClean="0"/>
              <a:t>Overovanie predmetu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684232" cy="4351338"/>
          </a:xfrm>
        </p:spPr>
        <p:txBody>
          <a:bodyPr/>
          <a:lstStyle/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" y="926796"/>
            <a:ext cx="9000000" cy="59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497" y="222927"/>
            <a:ext cx="5584055" cy="739774"/>
          </a:xfrm>
        </p:spPr>
        <p:txBody>
          <a:bodyPr/>
          <a:lstStyle/>
          <a:p>
            <a:pPr algn="r"/>
            <a:r>
              <a:rPr lang="sk-SK" sz="4000" dirty="0" smtClean="0"/>
              <a:t>Ukážky aplikácií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15" y="4245589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2" y="1122782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2" y="551904"/>
            <a:ext cx="1800000" cy="3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88" y="885508"/>
            <a:ext cx="1800000" cy="3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52" y="1843373"/>
            <a:ext cx="1800000" cy="3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78" y="2615449"/>
            <a:ext cx="1800000" cy="32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93</Words>
  <Application>Microsoft Office PowerPoint</Application>
  <PresentationFormat>Prezentácia na obrazovke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balíka Office</vt:lpstr>
      <vt:lpstr>Klub učiteľov informatiky</vt:lpstr>
      <vt:lpstr>Prezentácia programu PowerPoint</vt:lpstr>
      <vt:lpstr>Postavenie predmetu</vt:lpstr>
      <vt:lpstr>Charakteristika predmetu</vt:lpstr>
      <vt:lpstr>Prezentácia programu PowerPoint</vt:lpstr>
      <vt:lpstr>Prezentácia programu PowerPoint</vt:lpstr>
      <vt:lpstr>Vývoj a prezentácia tímovej aplikácie</vt:lpstr>
      <vt:lpstr>Overovanie predmetu</vt:lpstr>
      <vt:lpstr>Ukážky aplikácií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výučby predmetu Programovanie mobilných aplikácií</dc:title>
  <dc:creator>lubomir.snajder@upjs.sk</dc:creator>
  <cp:keywords>programovanie;mobilné aplikácie;koncepcia;MIT App Inventor 2</cp:keywords>
  <cp:lastModifiedBy>doc. RNDr. Ľubomír Šnajder PhD.</cp:lastModifiedBy>
  <cp:revision>59</cp:revision>
  <dcterms:created xsi:type="dcterms:W3CDTF">2017-10-23T08:52:40Z</dcterms:created>
  <dcterms:modified xsi:type="dcterms:W3CDTF">2018-10-10T08:53:54Z</dcterms:modified>
</cp:coreProperties>
</file>