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51B9CB-13FB-42B9-87EB-0526BD6E16F0}" type="datetimeFigureOut">
              <a:rPr lang="sk-SK" smtClean="0"/>
              <a:pPr/>
              <a:t>20.09.2023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0FF48F-3B4A-4444-9DE9-FA09D68A0BD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kalarky.ics.upjs.sk/Seminar/HarmonogramZS" TargetMode="External"/><Relationship Id="rId2" Type="http://schemas.openxmlformats.org/officeDocument/2006/relationships/hyperlink" Target="http://bakalarky.ics.upjs.sk/Seminar/PodmienkyZ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BZP1a</a:t>
            </a:r>
            <a:br>
              <a:rPr lang="sk-SK" dirty="0"/>
            </a:br>
            <a:r>
              <a:rPr lang="sk-SK" dirty="0"/>
              <a:t>Spoločný seminár k záverečnej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Zimný semester 2023/2024</a:t>
            </a:r>
          </a:p>
          <a:p>
            <a:r>
              <a:rPr lang="sk-SK" dirty="0"/>
              <a:t>Ľubomír Antoni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SJ2P09</a:t>
            </a:r>
          </a:p>
          <a:p>
            <a:r>
              <a:rPr lang="sk-SK" dirty="0"/>
              <a:t>Štvrtok 9:50-10:35</a:t>
            </a:r>
          </a:p>
          <a:p>
            <a:endParaRPr lang="sk-SK" dirty="0"/>
          </a:p>
          <a:p>
            <a:r>
              <a:rPr lang="sk-SK" dirty="0"/>
              <a:t>1 kredit: </a:t>
            </a:r>
          </a:p>
          <a:p>
            <a:pPr lvl="1"/>
            <a:r>
              <a:rPr lang="sk-SK" dirty="0" err="1"/>
              <a:t>Ib</a:t>
            </a:r>
            <a:r>
              <a:rPr lang="sk-SK" dirty="0"/>
              <a:t>, </a:t>
            </a:r>
            <a:r>
              <a:rPr lang="sk-SK" dirty="0" err="1"/>
              <a:t>AIb</a:t>
            </a:r>
            <a:r>
              <a:rPr lang="sk-SK" dirty="0"/>
              <a:t> (povinný predmet)</a:t>
            </a:r>
            <a:br>
              <a:rPr lang="sk-SK" dirty="0"/>
            </a:br>
            <a:r>
              <a:rPr lang="sk-SK" dirty="0" err="1"/>
              <a:t>ADUIb</a:t>
            </a:r>
            <a:r>
              <a:rPr lang="sk-SK" dirty="0"/>
              <a:t> (povinný predmet, ak študent robí prácu na Ústave informatiky)</a:t>
            </a:r>
          </a:p>
          <a:p>
            <a:pPr lvl="1"/>
            <a:r>
              <a:rPr lang="sk-SK" dirty="0" err="1"/>
              <a:t>IXb</a:t>
            </a:r>
            <a:r>
              <a:rPr lang="sk-SK" dirty="0"/>
              <a:t> (výberový predmet)</a:t>
            </a:r>
          </a:p>
          <a:p>
            <a:endParaRPr lang="sk-SK" dirty="0"/>
          </a:p>
          <a:p>
            <a:r>
              <a:rPr lang="sk-SK" dirty="0" err="1"/>
              <a:t>Prerekvizita</a:t>
            </a:r>
            <a:r>
              <a:rPr lang="sk-SK" dirty="0"/>
              <a:t>: PBS (Prípravný seminár k ZP)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Čas a miesto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September – október 2023</a:t>
            </a:r>
          </a:p>
          <a:p>
            <a:pPr lvl="1"/>
            <a:r>
              <a:rPr lang="sk-SK" dirty="0"/>
              <a:t>prezentovanie témy práce, aktuálneho stavu literatúry</a:t>
            </a:r>
          </a:p>
          <a:p>
            <a:r>
              <a:rPr lang="sk-SK" dirty="0"/>
              <a:t>November - december 2023</a:t>
            </a:r>
          </a:p>
          <a:p>
            <a:pPr lvl="1"/>
            <a:r>
              <a:rPr lang="sk-SK" dirty="0"/>
              <a:t>prezentovanie aktuálneho stavu BP</a:t>
            </a:r>
          </a:p>
          <a:p>
            <a:pPr lvl="1"/>
            <a:r>
              <a:rPr lang="sk-SK" dirty="0"/>
              <a:t>zverejnenie prezentácie na vlastnej stránke </a:t>
            </a:r>
          </a:p>
          <a:p>
            <a:r>
              <a:rPr lang="sk-SK" dirty="0"/>
              <a:t>25. január 2024</a:t>
            </a:r>
          </a:p>
          <a:p>
            <a:pPr lvl="1"/>
            <a:r>
              <a:rPr lang="sk-SK" dirty="0"/>
              <a:t>zverejnenie 7 stranového článku (dokumentu) </a:t>
            </a:r>
            <a:br>
              <a:rPr lang="sk-SK" dirty="0"/>
            </a:br>
            <a:r>
              <a:rPr lang="sk-SK" dirty="0"/>
              <a:t>v šablóne pre záverečné práce alebo 5 stranového článku v LNCS štýle</a:t>
            </a:r>
          </a:p>
          <a:p>
            <a:r>
              <a:rPr lang="sk-SK" dirty="0"/>
              <a:t>08. február 2024</a:t>
            </a:r>
          </a:p>
          <a:p>
            <a:pPr lvl="1"/>
            <a:r>
              <a:rPr lang="sk-SK" dirty="0"/>
              <a:t>schválenie článku vedúcim práce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Dôležité dátumy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Podmienky hodnotenia:</a:t>
            </a:r>
            <a:endParaRPr lang="sk-SK" dirty="0">
              <a:hlinkClick r:id="rId2"/>
            </a:endParaRPr>
          </a:p>
          <a:p>
            <a:pPr>
              <a:buNone/>
            </a:pPr>
            <a:r>
              <a:rPr lang="sk-SK" dirty="0">
                <a:hlinkClick r:id="rId2"/>
              </a:rPr>
              <a:t>http://bakalarky.ics.upjs.sk/Seminar/PodmienkyZS</a:t>
            </a:r>
            <a:endParaRPr lang="sk-SK" dirty="0"/>
          </a:p>
          <a:p>
            <a:pPr>
              <a:buNone/>
            </a:pPr>
            <a:endParaRPr lang="sk-SK" dirty="0"/>
          </a:p>
          <a:p>
            <a:pPr marL="109728" indent="0">
              <a:buNone/>
            </a:pPr>
            <a:r>
              <a:rPr lang="sk-SK" dirty="0"/>
              <a:t>Detailný harmonogram:</a:t>
            </a:r>
          </a:p>
          <a:p>
            <a:r>
              <a:rPr lang="sk-SK" dirty="0">
                <a:hlinkClick r:id="rId3"/>
              </a:rPr>
              <a:t>http://bakalarky.ics.upjs.sk/Seminar/HarmonogramZS</a:t>
            </a: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Podmienky hodnotenia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Aká dlhá môže byť parafráza či citácia?</a:t>
            </a: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Ako sa v praxi uvádzajú zdroje obrázkov </a:t>
            </a:r>
            <a:b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(v </a:t>
            </a:r>
            <a:r>
              <a:rPr lang="sk-SK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popiske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 zozname obrázkov, ...)?</a:t>
            </a: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Ako si poradiť s internetovým zdrojom, ktorý nemá uvedeného autora či rok? </a:t>
            </a:r>
          </a:p>
          <a:p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Ako konkrétne sa do práce dávajú prílohy?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Časté otázky</a:t>
            </a:r>
          </a:p>
        </p:txBody>
      </p:sp>
    </p:spTree>
    <p:extLst>
      <p:ext uri="{BB962C8B-B14F-4D97-AF65-F5344CB8AC3E}">
        <p14:creationId xmlns:p14="http://schemas.microsoft.com/office/powerpoint/2010/main" val="305604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197</Words>
  <Application>Microsoft Office PowerPoint</Application>
  <PresentationFormat>Prezentácia na obrazovke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Lucida Sans Unicode</vt:lpstr>
      <vt:lpstr>Verdana</vt:lpstr>
      <vt:lpstr>Wingdings 2</vt:lpstr>
      <vt:lpstr>Wingdings 3</vt:lpstr>
      <vt:lpstr>Hala</vt:lpstr>
      <vt:lpstr>BZP1a Spoločný seminár k záverečnej práci</vt:lpstr>
      <vt:lpstr>Čas a miesto</vt:lpstr>
      <vt:lpstr>Dôležité dátumy</vt:lpstr>
      <vt:lpstr>Podmienky hodnotenia</vt:lpstr>
      <vt:lpstr>Časté otázky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BZP1a Špeciálny seminár k záverečnej práci</dc:title>
  <dc:creator>upjs</dc:creator>
  <cp:lastModifiedBy>Ľubomír Antoni</cp:lastModifiedBy>
  <cp:revision>32</cp:revision>
  <dcterms:created xsi:type="dcterms:W3CDTF">2016-09-21T07:23:54Z</dcterms:created>
  <dcterms:modified xsi:type="dcterms:W3CDTF">2023-09-20T21:01:25Z</dcterms:modified>
</cp:coreProperties>
</file>