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embeddedFontLst>
    <p:embeddedFont>
      <p:font typeface="PT Sans Narrow"/>
      <p:regular r:id="rId8"/>
      <p:bold r:id="rId9"/>
    </p:embeddedFont>
    <p:embeddedFont>
      <p:font typeface="Open Sans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-bold.fntdata"/><Relationship Id="rId10" Type="http://schemas.openxmlformats.org/officeDocument/2006/relationships/font" Target="fonts/OpenSans-regular.fntdata"/><Relationship Id="rId13" Type="http://schemas.openxmlformats.org/officeDocument/2006/relationships/font" Target="fonts/OpenSans-boldItalic.fntdata"/><Relationship Id="rId12" Type="http://schemas.openxmlformats.org/officeDocument/2006/relationships/font" Target="fonts/OpenSans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PTSansNarrow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PTSansNarrow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7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1575034" y="3158251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7" cy="152400"/>
            <a:chOff x="1346428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7" cy="152400"/>
            <a:chOff x="1346435" y="3969087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8" name="Shape 18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k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k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k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k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k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k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k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k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k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8" name="Shape 48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k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k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sk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671257" y="963825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k"/>
              <a:t>Avoidance</a:t>
            </a:r>
          </a:p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k"/>
              <a:t>Android endless runner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Naprogramované v game engine </a:t>
            </a:r>
            <a:r>
              <a:rPr lang="sk" sz="2000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Unity3D</a:t>
            </a:r>
            <a:r>
              <a:rPr lang="sk" sz="2000">
                <a:solidFill>
                  <a:srgbClr val="44546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k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v </a:t>
            </a:r>
            <a:r>
              <a:rPr lang="sk" sz="2000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C#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Platforma 	: Android(ľahko portovateľná)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Požiadavky 	: Android verzia &gt; 2.3.3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Ovládanie 	: Tap – kocka sa presunie na miesto tapu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 sz="200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Hra bola naprogramovaná v priebehu 3 dňoch.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883100"/>
            <a:ext cx="8520600" cy="3685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 sz="2000">
                <a:solidFill>
                  <a:srgbClr val="3B3838"/>
                </a:solidFill>
                <a:latin typeface="Arial"/>
                <a:ea typeface="Arial"/>
                <a:cs typeface="Arial"/>
                <a:sym typeface="Arial"/>
              </a:rPr>
              <a:t>Hráč hraje za bielu kocku, a jeho úloha je vyhýbať sa nepriateľom - čiernym kockám.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 sz="20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Biele kocky sa pri kontakte s hráčom zničia,pridajú bod, a zrýchlia hráča.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 sz="2000">
                <a:solidFill>
                  <a:srgbClr val="5A5A5A"/>
                </a:solidFill>
                <a:latin typeface="Arial"/>
                <a:ea typeface="Arial"/>
                <a:cs typeface="Arial"/>
                <a:sym typeface="Arial"/>
              </a:rPr>
              <a:t>Čierne kocky ťa zabijú.</a:t>
            </a:r>
            <a:r>
              <a:rPr lang="sk" sz="110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 sz="2000">
                <a:solidFill>
                  <a:srgbClr val="3B3838"/>
                </a:solidFill>
                <a:latin typeface="Arial"/>
                <a:ea typeface="Arial"/>
                <a:cs typeface="Arial"/>
                <a:sym typeface="Arial"/>
              </a:rPr>
              <a:t>Cestu k najlepšiemu skóre ti uľahčia power-upy:</a:t>
            </a:r>
          </a:p>
          <a:p>
            <a:pPr indent="0" lvl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 sz="2000">
                <a:solidFill>
                  <a:srgbClr val="E58421"/>
                </a:solidFill>
                <a:latin typeface="Arial"/>
                <a:ea typeface="Arial"/>
                <a:cs typeface="Arial"/>
                <a:sym typeface="Arial"/>
              </a:rPr>
              <a:t>Oranžové kocky ťa vybavia zbraňou s 10 nábojmi ktoré ničia </a:t>
            </a:r>
          </a:p>
          <a:p>
            <a:pPr indent="0" lvl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 sz="2000">
                <a:solidFill>
                  <a:srgbClr val="E58421"/>
                </a:solidFill>
                <a:latin typeface="Arial"/>
                <a:ea typeface="Arial"/>
                <a:cs typeface="Arial"/>
                <a:sym typeface="Arial"/>
              </a:rPr>
              <a:t>nepriateľov. Náboje sa stackujú.</a:t>
            </a:r>
          </a:p>
          <a:p>
            <a:pPr indent="457200"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 sz="2000">
                <a:solidFill>
                  <a:srgbClr val="5E35B1"/>
                </a:solidFill>
                <a:latin typeface="Arial"/>
                <a:ea typeface="Arial"/>
                <a:cs typeface="Arial"/>
                <a:sym typeface="Arial"/>
              </a:rPr>
              <a:t>Fialové 	kocky okolo hráča vytvoria magnet ktorý priťahuje biele kocky.</a:t>
            </a:r>
          </a:p>
          <a:p>
            <a:pPr indent="457200"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 sz="2000">
                <a:solidFill>
                  <a:srgbClr val="00897B"/>
                </a:solidFill>
                <a:latin typeface="Arial"/>
                <a:ea typeface="Arial"/>
                <a:cs typeface="Arial"/>
                <a:sym typeface="Arial"/>
              </a:rPr>
              <a:t>Zelené 	kocky zmenia veľkosť každej kocky náhodne.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sk" sz="2000">
                <a:solidFill>
                  <a:srgbClr val="E93623"/>
                </a:solidFill>
                <a:latin typeface="Arial"/>
                <a:ea typeface="Arial"/>
                <a:cs typeface="Arial"/>
                <a:sym typeface="Arial"/>
              </a:rPr>
              <a:t>Všetky power-upy znižujú rýchlosť hráča.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3B3838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